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Poppins"/>
      <p:regular r:id="rId37"/>
      <p:bold r:id="rId38"/>
      <p:italic r:id="rId39"/>
      <p:boldItalic r:id="rId40"/>
    </p:embeddedFont>
    <p:embeddedFont>
      <p:font typeface="Candara"/>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5.xml"/><Relationship Id="rId42" Type="http://schemas.openxmlformats.org/officeDocument/2006/relationships/font" Target="fonts/Candara-bold.fntdata"/><Relationship Id="rId41" Type="http://schemas.openxmlformats.org/officeDocument/2006/relationships/font" Target="fonts/Candara-regular.fntdata"/><Relationship Id="rId22" Type="http://schemas.openxmlformats.org/officeDocument/2006/relationships/slide" Target="slides/slide17.xml"/><Relationship Id="rId44" Type="http://schemas.openxmlformats.org/officeDocument/2006/relationships/font" Target="fonts/Candara-boldItalic.fntdata"/><Relationship Id="rId21" Type="http://schemas.openxmlformats.org/officeDocument/2006/relationships/slide" Target="slides/slide16.xml"/><Relationship Id="rId43" Type="http://schemas.openxmlformats.org/officeDocument/2006/relationships/font" Target="fonts/Candara-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Poppins-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Poppins-italic.fntdata"/><Relationship Id="rId16" Type="http://schemas.openxmlformats.org/officeDocument/2006/relationships/slide" Target="slides/slide11.xml"/><Relationship Id="rId38" Type="http://schemas.openxmlformats.org/officeDocument/2006/relationships/font" Target="fonts/Poppi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f990cb012_2_2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0f990cb012_2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b27dfab3e3_0_10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b27dfab3e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b27dfab3e3_0_1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b27dfab3e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b27dfab3e3_0_1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b27dfab3e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b27dfab3e3_0_12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b27dfab3e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b27dfab3e3_0_1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b27dfab3e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b27dfab3e3_0_14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b27dfab3e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b27dfab3e3_0_1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b27dfab3e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b27dfab3e3_0_15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b27dfab3e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b27dfab3e3_0_1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b27dfab3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27dfab3e3_0_1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b27dfab3e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0f990cb012_2_8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0f990cb012_2_8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b27dfab3e3_0_1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b27dfab3e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27dfab3e3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2b27dfab3e3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b27dfab3e3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2b27dfab3e3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b27dfab3e3_0_2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b27dfab3e3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b27dfab3e3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2b27dfab3e3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b27dfab3e3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2b27dfab3e3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b27dfab3e3_0_3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2b27dfab3e3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f990cb012_2_3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0f990cb012_2_3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b27dfab3e3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b27dfab3e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f990cb012_2_38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0f990cb012_2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27dfab3e3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b27dfab3e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f990cb012_2_34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0f990cb012_2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b27dfab3e3_0_6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b27dfab3e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b27dfab3e3_0_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b27dfab3e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27dfab3e3_0_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27dfab3e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55" name="Google Shape;55;p14"/>
          <p:cNvSpPr/>
          <p:nvPr/>
        </p:nvSpPr>
        <p:spPr>
          <a:xfrm>
            <a:off x="142726" y="2203570"/>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56" name="Google Shape;56;p14"/>
          <p:cNvSpPr/>
          <p:nvPr/>
        </p:nvSpPr>
        <p:spPr>
          <a:xfrm>
            <a:off x="1033864" y="862414"/>
            <a:ext cx="7696200" cy="4038600"/>
          </a:xfrm>
          <a:prstGeom prst="roundRect">
            <a:avLst>
              <a:gd fmla="val 6817"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7" name="Google Shape;57;p14"/>
          <p:cNvSpPr/>
          <p:nvPr/>
        </p:nvSpPr>
        <p:spPr>
          <a:xfrm>
            <a:off x="930544" y="753928"/>
            <a:ext cx="7696200" cy="40386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58" name="Google Shape;58;p14"/>
          <p:cNvSpPr/>
          <p:nvPr/>
        </p:nvSpPr>
        <p:spPr>
          <a:xfrm>
            <a:off x="827216" y="655447"/>
            <a:ext cx="7696200" cy="4038600"/>
          </a:xfrm>
          <a:prstGeom prst="roundRect">
            <a:avLst>
              <a:gd fmla="val 6817" name="adj"/>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59" name="Google Shape;59;p14"/>
          <p:cNvGrpSpPr/>
          <p:nvPr/>
        </p:nvGrpSpPr>
        <p:grpSpPr>
          <a:xfrm>
            <a:off x="723900" y="552450"/>
            <a:ext cx="7696200" cy="4038600"/>
            <a:chOff x="723900" y="552450"/>
            <a:chExt cx="7696200" cy="4038600"/>
          </a:xfrm>
        </p:grpSpPr>
        <p:sp>
          <p:nvSpPr>
            <p:cNvPr id="60" name="Google Shape;60;p14"/>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61" name="Google Shape;61;p14"/>
            <p:cNvCxnSpPr/>
            <p:nvPr/>
          </p:nvCxnSpPr>
          <p:spPr>
            <a:xfrm>
              <a:off x="723900" y="831742"/>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62" name="Google Shape;62;p14"/>
          <p:cNvSpPr txBox="1"/>
          <p:nvPr>
            <p:ph type="ctrTitle"/>
          </p:nvPr>
        </p:nvSpPr>
        <p:spPr>
          <a:xfrm>
            <a:off x="1251020" y="1283451"/>
            <a:ext cx="6642000" cy="21183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4000"/>
              <a:buFont typeface="Poppins"/>
              <a:buNone/>
              <a:defRPr b="1" sz="4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4"/>
          <p:cNvSpPr txBox="1"/>
          <p:nvPr>
            <p:ph idx="1" type="subTitle"/>
          </p:nvPr>
        </p:nvSpPr>
        <p:spPr>
          <a:xfrm>
            <a:off x="1436914" y="3473910"/>
            <a:ext cx="6270300" cy="3531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750"/>
              </a:spcBef>
              <a:spcAft>
                <a:spcPts val="0"/>
              </a:spcAft>
              <a:buClr>
                <a:schemeClr val="dk1"/>
              </a:buClr>
              <a:buSzPts val="1600"/>
              <a:buNone/>
              <a:defRPr sz="1600">
                <a:latin typeface="Candara"/>
                <a:ea typeface="Candara"/>
                <a:cs typeface="Candara"/>
                <a:sym typeface="Candara"/>
              </a:defRPr>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obj">
  <p:cSld name="OBJECT">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66" name="Google Shape;66;p15"/>
          <p:cNvSpPr/>
          <p:nvPr/>
        </p:nvSpPr>
        <p:spPr>
          <a:xfrm>
            <a:off x="-581373" y="1324339"/>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7" name="Google Shape;67;p15"/>
          <p:cNvGrpSpPr/>
          <p:nvPr/>
        </p:nvGrpSpPr>
        <p:grpSpPr>
          <a:xfrm>
            <a:off x="8026904" y="2780636"/>
            <a:ext cx="1199270" cy="599635"/>
            <a:chOff x="5638801" y="2709863"/>
            <a:chExt cx="495300" cy="247650"/>
          </a:xfrm>
        </p:grpSpPr>
        <p:sp>
          <p:nvSpPr>
            <p:cNvPr id="68" name="Google Shape;68;p15"/>
            <p:cNvSpPr/>
            <p:nvPr/>
          </p:nvSpPr>
          <p:spPr>
            <a:xfrm>
              <a:off x="5638801" y="2709863"/>
              <a:ext cx="495300" cy="247650"/>
            </a:xfrm>
            <a:custGeom>
              <a:rect b="b" l="l" r="r" t="t"/>
              <a:pathLst>
                <a:path extrusionOk="0" h="421" w="842">
                  <a:moveTo>
                    <a:pt x="421" y="421"/>
                  </a:moveTo>
                  <a:cubicBezTo>
                    <a:pt x="654" y="421"/>
                    <a:pt x="842" y="232"/>
                    <a:pt x="842" y="0"/>
                  </a:cubicBezTo>
                  <a:lnTo>
                    <a:pt x="648" y="0"/>
                  </a:lnTo>
                  <a:cubicBezTo>
                    <a:pt x="648" y="125"/>
                    <a:pt x="546" y="226"/>
                    <a:pt x="421" y="226"/>
                  </a:cubicBezTo>
                  <a:cubicBezTo>
                    <a:pt x="297" y="226"/>
                    <a:pt x="195" y="125"/>
                    <a:pt x="195" y="0"/>
                  </a:cubicBezTo>
                  <a:lnTo>
                    <a:pt x="0" y="0"/>
                  </a:lnTo>
                  <a:cubicBezTo>
                    <a:pt x="0" y="232"/>
                    <a:pt x="189" y="421"/>
                    <a:pt x="421" y="421"/>
                  </a:cubicBez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 name="Google Shape;69;p15"/>
            <p:cNvSpPr/>
            <p:nvPr/>
          </p:nvSpPr>
          <p:spPr>
            <a:xfrm>
              <a:off x="5807076" y="2714626"/>
              <a:ext cx="155575" cy="77788"/>
            </a:xfrm>
            <a:custGeom>
              <a:rect b="b" l="l" r="r" t="t"/>
              <a:pathLst>
                <a:path extrusionOk="0" h="132" w="265">
                  <a:moveTo>
                    <a:pt x="133" y="132"/>
                  </a:moveTo>
                  <a:cubicBezTo>
                    <a:pt x="206" y="132"/>
                    <a:pt x="265" y="73"/>
                    <a:pt x="265" y="0"/>
                  </a:cubicBezTo>
                  <a:lnTo>
                    <a:pt x="0" y="0"/>
                  </a:lnTo>
                  <a:cubicBezTo>
                    <a:pt x="0" y="73"/>
                    <a:pt x="59" y="132"/>
                    <a:pt x="133" y="132"/>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nvGrpSpPr>
          <p:cNvPr id="70" name="Google Shape;70;p15"/>
          <p:cNvGrpSpPr/>
          <p:nvPr/>
        </p:nvGrpSpPr>
        <p:grpSpPr>
          <a:xfrm>
            <a:off x="299451" y="310063"/>
            <a:ext cx="8545091" cy="4523232"/>
            <a:chOff x="723900" y="552450"/>
            <a:chExt cx="7696200" cy="4038600"/>
          </a:xfrm>
        </p:grpSpPr>
        <p:sp>
          <p:nvSpPr>
            <p:cNvPr id="71" name="Google Shape;71;p15"/>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72" name="Google Shape;72;p15"/>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73" name="Google Shape;73;p15"/>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300"/>
              <a:buFont typeface="Poppins"/>
              <a:buNone/>
              <a:defRPr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5"/>
          <p:cNvSpPr txBox="1"/>
          <p:nvPr>
            <p:ph idx="1" type="body"/>
          </p:nvPr>
        </p:nvSpPr>
        <p:spPr>
          <a:xfrm>
            <a:off x="723900" y="946485"/>
            <a:ext cx="7696200" cy="203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latin typeface="Candara"/>
                <a:ea typeface="Candara"/>
                <a:cs typeface="Candara"/>
                <a:sym typeface="Candara"/>
              </a:defRPr>
            </a:lvl1pPr>
            <a:lvl2pPr indent="-228600" lvl="1" marL="914400" rtl="0" algn="l">
              <a:lnSpc>
                <a:spcPct val="90000"/>
              </a:lnSpc>
              <a:spcBef>
                <a:spcPts val="375"/>
              </a:spcBef>
              <a:spcAft>
                <a:spcPts val="0"/>
              </a:spcAft>
              <a:buClr>
                <a:schemeClr val="dk1"/>
              </a:buClr>
              <a:buSzPts val="1800"/>
              <a:buNone/>
              <a:defRPr>
                <a:latin typeface="Candara"/>
                <a:ea typeface="Candara"/>
                <a:cs typeface="Candara"/>
                <a:sym typeface="Candara"/>
              </a:defRPr>
            </a:lvl2pPr>
            <a:lvl3pPr indent="-228600" lvl="2" marL="1371600" rtl="0" algn="l">
              <a:lnSpc>
                <a:spcPct val="90000"/>
              </a:lnSpc>
              <a:spcBef>
                <a:spcPts val="375"/>
              </a:spcBef>
              <a:spcAft>
                <a:spcPts val="0"/>
              </a:spcAft>
              <a:buClr>
                <a:schemeClr val="dk1"/>
              </a:buClr>
              <a:buSzPts val="1500"/>
              <a:buNone/>
              <a:defRPr>
                <a:latin typeface="Candara"/>
                <a:ea typeface="Candara"/>
                <a:cs typeface="Candara"/>
                <a:sym typeface="Candara"/>
              </a:defRPr>
            </a:lvl3pPr>
            <a:lvl4pPr indent="-228600" lvl="3" marL="1828800" rtl="0" algn="l">
              <a:lnSpc>
                <a:spcPct val="90000"/>
              </a:lnSpc>
              <a:spcBef>
                <a:spcPts val="375"/>
              </a:spcBef>
              <a:spcAft>
                <a:spcPts val="0"/>
              </a:spcAft>
              <a:buClr>
                <a:schemeClr val="dk1"/>
              </a:buClr>
              <a:buSzPts val="1350"/>
              <a:buNone/>
              <a:defRPr>
                <a:latin typeface="Candara"/>
                <a:ea typeface="Candara"/>
                <a:cs typeface="Candara"/>
                <a:sym typeface="Candara"/>
              </a:defRPr>
            </a:lvl4pPr>
            <a:lvl5pPr indent="-228600" lvl="4" marL="2286000" rtl="0" algn="l">
              <a:lnSpc>
                <a:spcPct val="90000"/>
              </a:lnSpc>
              <a:spcBef>
                <a:spcPts val="375"/>
              </a:spcBef>
              <a:spcAft>
                <a:spcPts val="0"/>
              </a:spcAft>
              <a:buClr>
                <a:schemeClr val="dk1"/>
              </a:buClr>
              <a:buSzPts val="1350"/>
              <a:buNone/>
              <a:defRPr>
                <a:latin typeface="Candara"/>
                <a:ea typeface="Candara"/>
                <a:cs typeface="Candara"/>
                <a:sym typeface="Candara"/>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77" name="Google Shape;77;p16"/>
          <p:cNvSpPr/>
          <p:nvPr/>
        </p:nvSpPr>
        <p:spPr>
          <a:xfrm>
            <a:off x="-609965" y="2547414"/>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8" name="Google Shape;78;p16"/>
          <p:cNvSpPr/>
          <p:nvPr/>
        </p:nvSpPr>
        <p:spPr>
          <a:xfrm>
            <a:off x="7993546" y="2273395"/>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9" name="Google Shape;79;p16"/>
          <p:cNvSpPr/>
          <p:nvPr/>
        </p:nvSpPr>
        <p:spPr>
          <a:xfrm rot="5400000">
            <a:off x="1919810" y="-132059"/>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80" name="Google Shape;80;p16"/>
          <p:cNvGrpSpPr/>
          <p:nvPr/>
        </p:nvGrpSpPr>
        <p:grpSpPr>
          <a:xfrm>
            <a:off x="299451" y="310063"/>
            <a:ext cx="8545091" cy="4523232"/>
            <a:chOff x="723900" y="552450"/>
            <a:chExt cx="7696200" cy="4038600"/>
          </a:xfrm>
        </p:grpSpPr>
        <p:sp>
          <p:nvSpPr>
            <p:cNvPr id="81" name="Google Shape;81;p16"/>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82" name="Google Shape;82;p16"/>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83" name="Google Shape;83;p16"/>
          <p:cNvSpPr txBox="1"/>
          <p:nvPr>
            <p:ph idx="1" type="body"/>
          </p:nvPr>
        </p:nvSpPr>
        <p:spPr>
          <a:xfrm>
            <a:off x="1697021" y="1554592"/>
            <a:ext cx="2791800" cy="5892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4" name="Google Shape;84;p16"/>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16"/>
          <p:cNvSpPr txBox="1"/>
          <p:nvPr>
            <p:ph idx="2" type="body"/>
          </p:nvPr>
        </p:nvSpPr>
        <p:spPr>
          <a:xfrm>
            <a:off x="5546793" y="1554592"/>
            <a:ext cx="2791800" cy="5892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6" name="Google Shape;86;p16"/>
          <p:cNvSpPr txBox="1"/>
          <p:nvPr>
            <p:ph idx="3" type="body"/>
          </p:nvPr>
        </p:nvSpPr>
        <p:spPr>
          <a:xfrm>
            <a:off x="1697022" y="3317027"/>
            <a:ext cx="2791800" cy="58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7" name="Google Shape;87;p16"/>
          <p:cNvSpPr txBox="1"/>
          <p:nvPr>
            <p:ph idx="4" type="body"/>
          </p:nvPr>
        </p:nvSpPr>
        <p:spPr>
          <a:xfrm>
            <a:off x="5546793" y="3317027"/>
            <a:ext cx="2791800" cy="582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8" name="Google Shape;88;p16"/>
          <p:cNvSpPr txBox="1"/>
          <p:nvPr>
            <p:ph idx="5" type="body"/>
          </p:nvPr>
        </p:nvSpPr>
        <p:spPr>
          <a:xfrm>
            <a:off x="730827" y="1808112"/>
            <a:ext cx="966300" cy="520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89" name="Google Shape;89;p16"/>
          <p:cNvSpPr txBox="1"/>
          <p:nvPr>
            <p:ph idx="6" type="body"/>
          </p:nvPr>
        </p:nvSpPr>
        <p:spPr>
          <a:xfrm>
            <a:off x="4577531" y="1808112"/>
            <a:ext cx="966300" cy="520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0" name="Google Shape;90;p16"/>
          <p:cNvSpPr txBox="1"/>
          <p:nvPr>
            <p:ph idx="7" type="body"/>
          </p:nvPr>
        </p:nvSpPr>
        <p:spPr>
          <a:xfrm>
            <a:off x="730827" y="3574819"/>
            <a:ext cx="966300" cy="520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1" name="Google Shape;91;p16"/>
          <p:cNvSpPr txBox="1"/>
          <p:nvPr>
            <p:ph idx="8" type="body"/>
          </p:nvPr>
        </p:nvSpPr>
        <p:spPr>
          <a:xfrm>
            <a:off x="4577531" y="3574819"/>
            <a:ext cx="966300" cy="5202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2" name="Google Shape;92;p16"/>
          <p:cNvSpPr txBox="1"/>
          <p:nvPr>
            <p:ph idx="9" type="body"/>
          </p:nvPr>
        </p:nvSpPr>
        <p:spPr>
          <a:xfrm>
            <a:off x="1697021" y="2143698"/>
            <a:ext cx="27918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3" name="Google Shape;93;p16"/>
          <p:cNvSpPr txBox="1"/>
          <p:nvPr>
            <p:ph idx="13" type="body"/>
          </p:nvPr>
        </p:nvSpPr>
        <p:spPr>
          <a:xfrm>
            <a:off x="5546793" y="2143698"/>
            <a:ext cx="27918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4" name="Google Shape;94;p16"/>
          <p:cNvSpPr txBox="1"/>
          <p:nvPr>
            <p:ph idx="14" type="body"/>
          </p:nvPr>
        </p:nvSpPr>
        <p:spPr>
          <a:xfrm>
            <a:off x="1697021" y="3899747"/>
            <a:ext cx="27918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95" name="Google Shape;95;p16"/>
          <p:cNvSpPr txBox="1"/>
          <p:nvPr>
            <p:ph idx="15" type="body"/>
          </p:nvPr>
        </p:nvSpPr>
        <p:spPr>
          <a:xfrm>
            <a:off x="5546793" y="3899747"/>
            <a:ext cx="27918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p:cSld name="Section header ">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98" name="Google Shape;98;p17"/>
          <p:cNvSpPr/>
          <p:nvPr/>
        </p:nvSpPr>
        <p:spPr>
          <a:xfrm>
            <a:off x="2047639" y="-154093"/>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99" name="Google Shape;99;p17"/>
          <p:cNvSpPr/>
          <p:nvPr/>
        </p:nvSpPr>
        <p:spPr>
          <a:xfrm rot="5400000">
            <a:off x="-202241" y="1479304"/>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00" name="Google Shape;100;p17"/>
          <p:cNvGrpSpPr/>
          <p:nvPr/>
        </p:nvGrpSpPr>
        <p:grpSpPr>
          <a:xfrm>
            <a:off x="299451" y="310063"/>
            <a:ext cx="8545091" cy="4523232"/>
            <a:chOff x="723900" y="552450"/>
            <a:chExt cx="7696200" cy="4038600"/>
          </a:xfrm>
        </p:grpSpPr>
        <p:sp>
          <p:nvSpPr>
            <p:cNvPr id="101" name="Google Shape;101;p17"/>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02" name="Google Shape;102;p17"/>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03" name="Google Shape;103;p17"/>
          <p:cNvSpPr txBox="1"/>
          <p:nvPr>
            <p:ph type="title"/>
          </p:nvPr>
        </p:nvSpPr>
        <p:spPr>
          <a:xfrm>
            <a:off x="3335803" y="1721060"/>
            <a:ext cx="3962400" cy="1327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400"/>
              <a:buFont typeface="Poppins"/>
              <a:buNone/>
              <a:defRPr b="1" sz="4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7"/>
          <p:cNvSpPr txBox="1"/>
          <p:nvPr>
            <p:ph idx="1" type="body"/>
          </p:nvPr>
        </p:nvSpPr>
        <p:spPr>
          <a:xfrm>
            <a:off x="3335803" y="2914092"/>
            <a:ext cx="3962400" cy="42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sz="18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05" name="Google Shape;105;p17"/>
          <p:cNvSpPr txBox="1"/>
          <p:nvPr>
            <p:ph idx="2" type="body"/>
          </p:nvPr>
        </p:nvSpPr>
        <p:spPr>
          <a:xfrm>
            <a:off x="1545243" y="2230162"/>
            <a:ext cx="1380900" cy="722700"/>
          </a:xfrm>
          <a:prstGeom prst="rect">
            <a:avLst/>
          </a:prstGeom>
          <a:noFill/>
          <a:ln>
            <a:noFill/>
          </a:ln>
        </p:spPr>
        <p:txBody>
          <a:bodyPr anchorCtr="0" anchor="ctr"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4400"/>
              <a:buNone/>
              <a:defRPr b="1" sz="44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p:cSld name="One-column text">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08" name="Google Shape;108;p18"/>
          <p:cNvSpPr/>
          <p:nvPr/>
        </p:nvSpPr>
        <p:spPr>
          <a:xfrm>
            <a:off x="8313354" y="415182"/>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09" name="Google Shape;109;p18"/>
          <p:cNvSpPr/>
          <p:nvPr/>
        </p:nvSpPr>
        <p:spPr>
          <a:xfrm>
            <a:off x="-336312" y="-82796"/>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10" name="Google Shape;110;p18"/>
          <p:cNvGrpSpPr/>
          <p:nvPr/>
        </p:nvGrpSpPr>
        <p:grpSpPr>
          <a:xfrm>
            <a:off x="299451" y="310063"/>
            <a:ext cx="8545091" cy="4523232"/>
            <a:chOff x="723900" y="552450"/>
            <a:chExt cx="7696200" cy="4038600"/>
          </a:xfrm>
        </p:grpSpPr>
        <p:sp>
          <p:nvSpPr>
            <p:cNvPr id="111" name="Google Shape;111;p18"/>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12" name="Google Shape;112;p18"/>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13" name="Google Shape;113;p18"/>
          <p:cNvSpPr txBox="1"/>
          <p:nvPr>
            <p:ph idx="1" type="body"/>
          </p:nvPr>
        </p:nvSpPr>
        <p:spPr>
          <a:xfrm>
            <a:off x="920975" y="1624255"/>
            <a:ext cx="4129500" cy="2199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600"/>
              <a:buNone/>
              <a:defRPr sz="1600"/>
            </a:lvl1pPr>
            <a:lvl2pPr indent="-330200" lvl="1" marL="914400" rtl="0" algn="l">
              <a:lnSpc>
                <a:spcPct val="90000"/>
              </a:lnSpc>
              <a:spcBef>
                <a:spcPts val="375"/>
              </a:spcBef>
              <a:spcAft>
                <a:spcPts val="0"/>
              </a:spcAft>
              <a:buClr>
                <a:schemeClr val="dk1"/>
              </a:buClr>
              <a:buSzPts val="1600"/>
              <a:buChar char="•"/>
              <a:defRPr sz="1600"/>
            </a:lvl2pPr>
            <a:lvl3pPr indent="-330200" lvl="2" marL="1371600" rtl="0" algn="l">
              <a:lnSpc>
                <a:spcPct val="90000"/>
              </a:lnSpc>
              <a:spcBef>
                <a:spcPts val="375"/>
              </a:spcBef>
              <a:spcAft>
                <a:spcPts val="0"/>
              </a:spcAft>
              <a:buClr>
                <a:schemeClr val="dk1"/>
              </a:buClr>
              <a:buSzPts val="1600"/>
              <a:buChar char="•"/>
              <a:defRPr sz="1600"/>
            </a:lvl3pPr>
            <a:lvl4pPr indent="-330200" lvl="3" marL="1828800" rtl="0" algn="l">
              <a:lnSpc>
                <a:spcPct val="90000"/>
              </a:lnSpc>
              <a:spcBef>
                <a:spcPts val="375"/>
              </a:spcBef>
              <a:spcAft>
                <a:spcPts val="0"/>
              </a:spcAft>
              <a:buClr>
                <a:schemeClr val="dk1"/>
              </a:buClr>
              <a:buSzPts val="1600"/>
              <a:buChar char="•"/>
              <a:defRPr sz="1600"/>
            </a:lvl4pPr>
            <a:lvl5pPr indent="-330200" lvl="4" marL="2286000" rtl="0" algn="l">
              <a:lnSpc>
                <a:spcPct val="90000"/>
              </a:lnSpc>
              <a:spcBef>
                <a:spcPts val="375"/>
              </a:spcBef>
              <a:spcAft>
                <a:spcPts val="0"/>
              </a:spcAft>
              <a:buClr>
                <a:schemeClr val="dk1"/>
              </a:buClr>
              <a:buSzPts val="1600"/>
              <a:buChar char="•"/>
              <a:defRPr sz="16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4" name="Google Shape;114;p18"/>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15" name="Shape 115"/>
        <p:cNvGrpSpPr/>
        <p:nvPr/>
      </p:nvGrpSpPr>
      <p:grpSpPr>
        <a:xfrm>
          <a:off x="0" y="0"/>
          <a:ext cx="0" cy="0"/>
          <a:chOff x="0" y="0"/>
          <a:chExt cx="0" cy="0"/>
        </a:xfrm>
      </p:grpSpPr>
      <p:pic>
        <p:nvPicPr>
          <p:cNvPr id="116" name="Google Shape;116;p19"/>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17" name="Google Shape;117;p19"/>
          <p:cNvSpPr/>
          <p:nvPr/>
        </p:nvSpPr>
        <p:spPr>
          <a:xfrm>
            <a:off x="402779" y="408559"/>
            <a:ext cx="8531100" cy="45240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118" name="Google Shape;118;p19"/>
          <p:cNvGrpSpPr/>
          <p:nvPr/>
        </p:nvGrpSpPr>
        <p:grpSpPr>
          <a:xfrm>
            <a:off x="307868" y="205895"/>
            <a:ext cx="8548921" cy="4523232"/>
            <a:chOff x="711402" y="543517"/>
            <a:chExt cx="7699650" cy="4038600"/>
          </a:xfrm>
        </p:grpSpPr>
        <p:sp>
          <p:nvSpPr>
            <p:cNvPr id="119" name="Google Shape;119;p19"/>
            <p:cNvSpPr/>
            <p:nvPr/>
          </p:nvSpPr>
          <p:spPr>
            <a:xfrm>
              <a:off x="711402" y="543517"/>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20" name="Google Shape;120;p19"/>
            <p:cNvCxnSpPr/>
            <p:nvPr/>
          </p:nvCxnSpPr>
          <p:spPr>
            <a:xfrm>
              <a:off x="714852"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21" name="Google Shape;121;p19"/>
          <p:cNvSpPr/>
          <p:nvPr/>
        </p:nvSpPr>
        <p:spPr>
          <a:xfrm>
            <a:off x="5955937" y="-5589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2" name="Google Shape;122;p19"/>
          <p:cNvSpPr txBox="1"/>
          <p:nvPr>
            <p:ph idx="1" type="body"/>
          </p:nvPr>
        </p:nvSpPr>
        <p:spPr>
          <a:xfrm>
            <a:off x="913590" y="2571672"/>
            <a:ext cx="4607400" cy="15966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23" name="Google Shape;123;p19"/>
          <p:cNvSpPr txBox="1"/>
          <p:nvPr>
            <p:ph idx="2" type="body"/>
          </p:nvPr>
        </p:nvSpPr>
        <p:spPr>
          <a:xfrm>
            <a:off x="913590" y="1923530"/>
            <a:ext cx="4607400" cy="723300"/>
          </a:xfrm>
          <a:prstGeom prst="rect">
            <a:avLst/>
          </a:prstGeom>
          <a:noFill/>
          <a:ln>
            <a:noFill/>
          </a:ln>
        </p:spPr>
        <p:txBody>
          <a:bodyPr anchorCtr="0" anchor="ctr"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4000"/>
              <a:buNone/>
              <a:defRPr b="1" sz="40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26" name="Google Shape;126;p20"/>
          <p:cNvSpPr/>
          <p:nvPr/>
        </p:nvSpPr>
        <p:spPr>
          <a:xfrm>
            <a:off x="-224181" y="-149307"/>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27" name="Google Shape;127;p20"/>
          <p:cNvGrpSpPr/>
          <p:nvPr/>
        </p:nvGrpSpPr>
        <p:grpSpPr>
          <a:xfrm>
            <a:off x="-220834" y="4603787"/>
            <a:ext cx="1199270" cy="599635"/>
            <a:chOff x="5638801" y="2709863"/>
            <a:chExt cx="495300" cy="247650"/>
          </a:xfrm>
        </p:grpSpPr>
        <p:sp>
          <p:nvSpPr>
            <p:cNvPr id="128" name="Google Shape;128;p20"/>
            <p:cNvSpPr/>
            <p:nvPr/>
          </p:nvSpPr>
          <p:spPr>
            <a:xfrm>
              <a:off x="5638801" y="2709863"/>
              <a:ext cx="495300" cy="247650"/>
            </a:xfrm>
            <a:custGeom>
              <a:rect b="b" l="l" r="r" t="t"/>
              <a:pathLst>
                <a:path extrusionOk="0" h="421" w="842">
                  <a:moveTo>
                    <a:pt x="421" y="421"/>
                  </a:moveTo>
                  <a:cubicBezTo>
                    <a:pt x="654" y="421"/>
                    <a:pt x="842" y="232"/>
                    <a:pt x="842" y="0"/>
                  </a:cubicBezTo>
                  <a:lnTo>
                    <a:pt x="648" y="0"/>
                  </a:lnTo>
                  <a:cubicBezTo>
                    <a:pt x="648" y="125"/>
                    <a:pt x="546" y="226"/>
                    <a:pt x="421" y="226"/>
                  </a:cubicBezTo>
                  <a:cubicBezTo>
                    <a:pt x="297" y="226"/>
                    <a:pt x="195" y="125"/>
                    <a:pt x="195" y="0"/>
                  </a:cubicBezTo>
                  <a:lnTo>
                    <a:pt x="0" y="0"/>
                  </a:lnTo>
                  <a:cubicBezTo>
                    <a:pt x="0" y="232"/>
                    <a:pt x="189" y="421"/>
                    <a:pt x="421" y="421"/>
                  </a:cubicBez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29" name="Google Shape;129;p20"/>
            <p:cNvSpPr/>
            <p:nvPr/>
          </p:nvSpPr>
          <p:spPr>
            <a:xfrm>
              <a:off x="5807076" y="2714626"/>
              <a:ext cx="155575" cy="77788"/>
            </a:xfrm>
            <a:custGeom>
              <a:rect b="b" l="l" r="r" t="t"/>
              <a:pathLst>
                <a:path extrusionOk="0" h="132" w="265">
                  <a:moveTo>
                    <a:pt x="133" y="132"/>
                  </a:moveTo>
                  <a:cubicBezTo>
                    <a:pt x="206" y="132"/>
                    <a:pt x="265" y="73"/>
                    <a:pt x="265" y="0"/>
                  </a:cubicBezTo>
                  <a:lnTo>
                    <a:pt x="0" y="0"/>
                  </a:lnTo>
                  <a:cubicBezTo>
                    <a:pt x="0" y="73"/>
                    <a:pt x="59" y="132"/>
                    <a:pt x="133" y="132"/>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30" name="Google Shape;130;p20"/>
          <p:cNvSpPr/>
          <p:nvPr/>
        </p:nvSpPr>
        <p:spPr>
          <a:xfrm>
            <a:off x="8260668" y="3110803"/>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31" name="Google Shape;131;p20"/>
          <p:cNvSpPr/>
          <p:nvPr/>
        </p:nvSpPr>
        <p:spPr>
          <a:xfrm>
            <a:off x="506099" y="517045"/>
            <a:ext cx="8531100" cy="4524000"/>
          </a:xfrm>
          <a:prstGeom prst="roundRect">
            <a:avLst>
              <a:gd fmla="val 6817"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32" name="Google Shape;132;p20"/>
          <p:cNvSpPr/>
          <p:nvPr/>
        </p:nvSpPr>
        <p:spPr>
          <a:xfrm>
            <a:off x="402779" y="408559"/>
            <a:ext cx="8531100" cy="45240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33" name="Google Shape;133;p20"/>
          <p:cNvSpPr/>
          <p:nvPr/>
        </p:nvSpPr>
        <p:spPr>
          <a:xfrm>
            <a:off x="299451" y="310078"/>
            <a:ext cx="8531100" cy="4524000"/>
          </a:xfrm>
          <a:prstGeom prst="roundRect">
            <a:avLst>
              <a:gd fmla="val 6817" name="adj"/>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134" name="Google Shape;134;p20"/>
          <p:cNvGrpSpPr/>
          <p:nvPr/>
        </p:nvGrpSpPr>
        <p:grpSpPr>
          <a:xfrm>
            <a:off x="299451" y="310063"/>
            <a:ext cx="8545091" cy="4523232"/>
            <a:chOff x="723900" y="552450"/>
            <a:chExt cx="7696200" cy="4038600"/>
          </a:xfrm>
        </p:grpSpPr>
        <p:sp>
          <p:nvSpPr>
            <p:cNvPr id="135" name="Google Shape;135;p20"/>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36" name="Google Shape;136;p20"/>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37" name="Google Shape;137;p20"/>
          <p:cNvSpPr txBox="1"/>
          <p:nvPr>
            <p:ph idx="1" type="body"/>
          </p:nvPr>
        </p:nvSpPr>
        <p:spPr>
          <a:xfrm>
            <a:off x="1045307" y="3002545"/>
            <a:ext cx="7023300" cy="422400"/>
          </a:xfrm>
          <a:prstGeom prst="rect">
            <a:avLst/>
          </a:prstGeom>
          <a:noFill/>
          <a:ln>
            <a:noFill/>
          </a:ln>
        </p:spPr>
        <p:txBody>
          <a:bodyPr anchorCtr="0" anchor="t" bIns="45700" lIns="91425" spcFirstLastPara="1" rIns="91425" wrap="square" tIns="45700">
            <a:noAutofit/>
          </a:bodyPr>
          <a:lstStyle>
            <a:lvl1pPr indent="-228600" lvl="0" marL="457200" rtl="0" algn="r">
              <a:lnSpc>
                <a:spcPct val="90000"/>
              </a:lnSpc>
              <a:spcBef>
                <a:spcPts val="750"/>
              </a:spcBef>
              <a:spcAft>
                <a:spcPts val="0"/>
              </a:spcAft>
              <a:buClr>
                <a:schemeClr val="dk1"/>
              </a:buClr>
              <a:buSzPts val="2500"/>
              <a:buNone/>
              <a:defRPr b="1" sz="25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38" name="Google Shape;138;p20"/>
          <p:cNvSpPr txBox="1"/>
          <p:nvPr>
            <p:ph idx="2" type="body"/>
          </p:nvPr>
        </p:nvSpPr>
        <p:spPr>
          <a:xfrm>
            <a:off x="1046504" y="1515250"/>
            <a:ext cx="7013100" cy="1472100"/>
          </a:xfrm>
          <a:prstGeom prst="rect">
            <a:avLst/>
          </a:prstGeom>
          <a:noFill/>
          <a:ln>
            <a:noFill/>
          </a:ln>
        </p:spPr>
        <p:txBody>
          <a:bodyPr anchorCtr="0" anchor="t" bIns="45700" lIns="91425" spcFirstLastPara="1" rIns="91425" wrap="square" tIns="45700">
            <a:noAutofit/>
          </a:bodyPr>
          <a:lstStyle>
            <a:lvl1pPr indent="-228600" lvl="0" marL="457200" rtl="0" algn="r">
              <a:lnSpc>
                <a:spcPct val="90000"/>
              </a:lnSpc>
              <a:spcBef>
                <a:spcPts val="750"/>
              </a:spcBef>
              <a:spcAft>
                <a:spcPts val="0"/>
              </a:spcAft>
              <a:buClr>
                <a:schemeClr val="dk1"/>
              </a:buClr>
              <a:buSzPts val="3000"/>
              <a:buNone/>
              <a:defRPr sz="30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grpSp>
        <p:nvGrpSpPr>
          <p:cNvPr id="141" name="Google Shape;141;p21"/>
          <p:cNvGrpSpPr/>
          <p:nvPr/>
        </p:nvGrpSpPr>
        <p:grpSpPr>
          <a:xfrm>
            <a:off x="-318952" y="-319341"/>
            <a:ext cx="812387" cy="815361"/>
            <a:chOff x="2759075" y="2149476"/>
            <a:chExt cx="433389" cy="434975"/>
          </a:xfrm>
        </p:grpSpPr>
        <p:sp>
          <p:nvSpPr>
            <p:cNvPr id="142" name="Google Shape;142;p21"/>
            <p:cNvSpPr/>
            <p:nvPr/>
          </p:nvSpPr>
          <p:spPr>
            <a:xfrm>
              <a:off x="2759075" y="2149476"/>
              <a:ext cx="433389" cy="434975"/>
            </a:xfrm>
            <a:custGeom>
              <a:rect b="b" l="l" r="r" t="t"/>
              <a:pathLst>
                <a:path extrusionOk="0" h="738" w="738">
                  <a:moveTo>
                    <a:pt x="0" y="369"/>
                  </a:moveTo>
                  <a:cubicBezTo>
                    <a:pt x="0" y="165"/>
                    <a:pt x="165" y="0"/>
                    <a:pt x="369" y="0"/>
                  </a:cubicBezTo>
                  <a:cubicBezTo>
                    <a:pt x="572" y="0"/>
                    <a:pt x="738" y="165"/>
                    <a:pt x="738" y="369"/>
                  </a:cubicBezTo>
                  <a:cubicBezTo>
                    <a:pt x="738" y="572"/>
                    <a:pt x="572" y="738"/>
                    <a:pt x="369" y="738"/>
                  </a:cubicBezTo>
                  <a:cubicBezTo>
                    <a:pt x="165" y="738"/>
                    <a:pt x="0" y="572"/>
                    <a:pt x="0" y="369"/>
                  </a:cubicBezTo>
                  <a:close/>
                  <a:moveTo>
                    <a:pt x="108" y="369"/>
                  </a:moveTo>
                  <a:cubicBezTo>
                    <a:pt x="108" y="513"/>
                    <a:pt x="225" y="629"/>
                    <a:pt x="369" y="629"/>
                  </a:cubicBezTo>
                  <a:cubicBezTo>
                    <a:pt x="513" y="629"/>
                    <a:pt x="630" y="513"/>
                    <a:pt x="630" y="369"/>
                  </a:cubicBezTo>
                  <a:cubicBezTo>
                    <a:pt x="630" y="224"/>
                    <a:pt x="513" y="108"/>
                    <a:pt x="369" y="108"/>
                  </a:cubicBezTo>
                  <a:cubicBezTo>
                    <a:pt x="225" y="108"/>
                    <a:pt x="108" y="224"/>
                    <a:pt x="108" y="369"/>
                  </a:cubicBezTo>
                  <a:close/>
                </a:path>
              </a:pathLst>
            </a:custGeom>
            <a:solidFill>
              <a:schemeClr val="accen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43" name="Google Shape;143;p21"/>
            <p:cNvSpPr/>
            <p:nvPr/>
          </p:nvSpPr>
          <p:spPr>
            <a:xfrm>
              <a:off x="2936876" y="2328863"/>
              <a:ext cx="128588" cy="130175"/>
            </a:xfrm>
            <a:custGeom>
              <a:rect b="b" l="l" r="r" t="t"/>
              <a:pathLst>
                <a:path extrusionOk="0" h="221" w="220">
                  <a:moveTo>
                    <a:pt x="173" y="35"/>
                  </a:moveTo>
                  <a:cubicBezTo>
                    <a:pt x="215" y="71"/>
                    <a:pt x="220" y="133"/>
                    <a:pt x="185" y="174"/>
                  </a:cubicBezTo>
                  <a:cubicBezTo>
                    <a:pt x="150" y="216"/>
                    <a:pt x="87" y="221"/>
                    <a:pt x="46" y="185"/>
                  </a:cubicBezTo>
                  <a:cubicBezTo>
                    <a:pt x="5" y="150"/>
                    <a:pt x="0" y="88"/>
                    <a:pt x="35" y="47"/>
                  </a:cubicBezTo>
                  <a:cubicBezTo>
                    <a:pt x="70" y="5"/>
                    <a:pt x="132" y="0"/>
                    <a:pt x="173" y="35"/>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44" name="Google Shape;144;p21"/>
          <p:cNvSpPr/>
          <p:nvPr/>
        </p:nvSpPr>
        <p:spPr>
          <a:xfrm rot="5400000">
            <a:off x="8653558" y="1434665"/>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45" name="Google Shape;145;p21"/>
          <p:cNvGrpSpPr/>
          <p:nvPr/>
        </p:nvGrpSpPr>
        <p:grpSpPr>
          <a:xfrm>
            <a:off x="299451" y="310063"/>
            <a:ext cx="8545091" cy="4523232"/>
            <a:chOff x="723900" y="552450"/>
            <a:chExt cx="7696200" cy="4038600"/>
          </a:xfrm>
        </p:grpSpPr>
        <p:sp>
          <p:nvSpPr>
            <p:cNvPr id="146" name="Google Shape;146;p21"/>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47" name="Google Shape;147;p21"/>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48" name="Google Shape;148;p21"/>
          <p:cNvSpPr txBox="1"/>
          <p:nvPr>
            <p:ph idx="1" type="body"/>
          </p:nvPr>
        </p:nvSpPr>
        <p:spPr>
          <a:xfrm>
            <a:off x="1196340" y="3153493"/>
            <a:ext cx="3253500" cy="47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49" name="Google Shape;149;p21"/>
          <p:cNvSpPr txBox="1"/>
          <p:nvPr>
            <p:ph idx="2" type="body"/>
          </p:nvPr>
        </p:nvSpPr>
        <p:spPr>
          <a:xfrm>
            <a:off x="1196340" y="2747010"/>
            <a:ext cx="3253500" cy="395100"/>
          </a:xfrm>
          <a:prstGeom prst="rect">
            <a:avLst/>
          </a:prstGeom>
          <a:noFill/>
          <a:ln>
            <a:noFill/>
          </a:ln>
        </p:spPr>
        <p:txBody>
          <a:bodyPr anchorCtr="0" anchor="b"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50" name="Google Shape;150;p21"/>
          <p:cNvSpPr txBox="1"/>
          <p:nvPr>
            <p:ph idx="3" type="body"/>
          </p:nvPr>
        </p:nvSpPr>
        <p:spPr>
          <a:xfrm>
            <a:off x="4700182" y="3148187"/>
            <a:ext cx="3253500" cy="47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51" name="Google Shape;151;p21"/>
          <p:cNvSpPr txBox="1"/>
          <p:nvPr>
            <p:ph idx="4" type="body"/>
          </p:nvPr>
        </p:nvSpPr>
        <p:spPr>
          <a:xfrm>
            <a:off x="4700182" y="2741704"/>
            <a:ext cx="3253500" cy="395100"/>
          </a:xfrm>
          <a:prstGeom prst="rect">
            <a:avLst/>
          </a:prstGeom>
          <a:noFill/>
          <a:ln>
            <a:noFill/>
          </a:ln>
        </p:spPr>
        <p:txBody>
          <a:bodyPr anchorCtr="0" anchor="b"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52" name="Google Shape;152;p21"/>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3" name="Shape 153"/>
        <p:cNvGrpSpPr/>
        <p:nvPr/>
      </p:nvGrpSpPr>
      <p:grpSpPr>
        <a:xfrm>
          <a:off x="0" y="0"/>
          <a:ext cx="0" cy="0"/>
          <a:chOff x="0" y="0"/>
          <a:chExt cx="0" cy="0"/>
        </a:xfrm>
      </p:grpSpPr>
      <p:pic>
        <p:nvPicPr>
          <p:cNvPr id="154" name="Google Shape;154;p22"/>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grpSp>
        <p:nvGrpSpPr>
          <p:cNvPr id="155" name="Google Shape;155;p22"/>
          <p:cNvGrpSpPr/>
          <p:nvPr/>
        </p:nvGrpSpPr>
        <p:grpSpPr>
          <a:xfrm>
            <a:off x="8982566" y="1860189"/>
            <a:ext cx="812387" cy="815361"/>
            <a:chOff x="2759075" y="2149476"/>
            <a:chExt cx="433389" cy="434975"/>
          </a:xfrm>
        </p:grpSpPr>
        <p:sp>
          <p:nvSpPr>
            <p:cNvPr id="156" name="Google Shape;156;p22"/>
            <p:cNvSpPr/>
            <p:nvPr/>
          </p:nvSpPr>
          <p:spPr>
            <a:xfrm>
              <a:off x="2759075" y="2149476"/>
              <a:ext cx="433389" cy="434975"/>
            </a:xfrm>
            <a:custGeom>
              <a:rect b="b" l="l" r="r" t="t"/>
              <a:pathLst>
                <a:path extrusionOk="0" h="738" w="738">
                  <a:moveTo>
                    <a:pt x="0" y="369"/>
                  </a:moveTo>
                  <a:cubicBezTo>
                    <a:pt x="0" y="165"/>
                    <a:pt x="165" y="0"/>
                    <a:pt x="369" y="0"/>
                  </a:cubicBezTo>
                  <a:cubicBezTo>
                    <a:pt x="572" y="0"/>
                    <a:pt x="738" y="165"/>
                    <a:pt x="738" y="369"/>
                  </a:cubicBezTo>
                  <a:cubicBezTo>
                    <a:pt x="738" y="572"/>
                    <a:pt x="572" y="738"/>
                    <a:pt x="369" y="738"/>
                  </a:cubicBezTo>
                  <a:cubicBezTo>
                    <a:pt x="165" y="738"/>
                    <a:pt x="0" y="572"/>
                    <a:pt x="0" y="369"/>
                  </a:cubicBezTo>
                  <a:close/>
                  <a:moveTo>
                    <a:pt x="108" y="369"/>
                  </a:moveTo>
                  <a:cubicBezTo>
                    <a:pt x="108" y="513"/>
                    <a:pt x="225" y="629"/>
                    <a:pt x="369" y="629"/>
                  </a:cubicBezTo>
                  <a:cubicBezTo>
                    <a:pt x="513" y="629"/>
                    <a:pt x="630" y="513"/>
                    <a:pt x="630" y="369"/>
                  </a:cubicBezTo>
                  <a:cubicBezTo>
                    <a:pt x="630" y="224"/>
                    <a:pt x="513" y="108"/>
                    <a:pt x="369" y="108"/>
                  </a:cubicBezTo>
                  <a:cubicBezTo>
                    <a:pt x="225" y="108"/>
                    <a:pt x="108" y="224"/>
                    <a:pt x="108" y="369"/>
                  </a:cubicBezTo>
                  <a:close/>
                </a:path>
              </a:pathLst>
            </a:custGeom>
            <a:solidFill>
              <a:schemeClr val="accen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57" name="Google Shape;157;p22"/>
            <p:cNvSpPr/>
            <p:nvPr/>
          </p:nvSpPr>
          <p:spPr>
            <a:xfrm>
              <a:off x="2936876" y="2328863"/>
              <a:ext cx="128588" cy="130175"/>
            </a:xfrm>
            <a:custGeom>
              <a:rect b="b" l="l" r="r" t="t"/>
              <a:pathLst>
                <a:path extrusionOk="0" h="221" w="220">
                  <a:moveTo>
                    <a:pt x="173" y="35"/>
                  </a:moveTo>
                  <a:cubicBezTo>
                    <a:pt x="215" y="71"/>
                    <a:pt x="220" y="133"/>
                    <a:pt x="185" y="174"/>
                  </a:cubicBezTo>
                  <a:cubicBezTo>
                    <a:pt x="150" y="216"/>
                    <a:pt x="87" y="221"/>
                    <a:pt x="46" y="185"/>
                  </a:cubicBezTo>
                  <a:cubicBezTo>
                    <a:pt x="5" y="150"/>
                    <a:pt x="0" y="88"/>
                    <a:pt x="35" y="47"/>
                  </a:cubicBezTo>
                  <a:cubicBezTo>
                    <a:pt x="70" y="5"/>
                    <a:pt x="132" y="0"/>
                    <a:pt x="173" y="35"/>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158" name="Google Shape;158;p22"/>
          <p:cNvSpPr/>
          <p:nvPr/>
        </p:nvSpPr>
        <p:spPr>
          <a:xfrm rot="5400000">
            <a:off x="-254725" y="1702867"/>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59" name="Google Shape;159;p22"/>
          <p:cNvGrpSpPr/>
          <p:nvPr/>
        </p:nvGrpSpPr>
        <p:grpSpPr>
          <a:xfrm>
            <a:off x="299452" y="310063"/>
            <a:ext cx="8545091" cy="4523232"/>
            <a:chOff x="723900" y="552450"/>
            <a:chExt cx="7696200" cy="4038600"/>
          </a:xfrm>
        </p:grpSpPr>
        <p:sp>
          <p:nvSpPr>
            <p:cNvPr id="160" name="Google Shape;160;p22"/>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61" name="Google Shape;161;p22"/>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62" name="Google Shape;162;p22"/>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163" name="Shape 163"/>
        <p:cNvGrpSpPr/>
        <p:nvPr/>
      </p:nvGrpSpPr>
      <p:grpSpPr>
        <a:xfrm>
          <a:off x="0" y="0"/>
          <a:ext cx="0" cy="0"/>
          <a:chOff x="0" y="0"/>
          <a:chExt cx="0" cy="0"/>
        </a:xfrm>
      </p:grpSpPr>
      <p:pic>
        <p:nvPicPr>
          <p:cNvPr id="164" name="Google Shape;164;p23"/>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65" name="Google Shape;165;p23"/>
          <p:cNvSpPr/>
          <p:nvPr/>
        </p:nvSpPr>
        <p:spPr>
          <a:xfrm rot="5400000">
            <a:off x="-243290" y="4405908"/>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66" name="Google Shape;166;p23"/>
          <p:cNvGrpSpPr/>
          <p:nvPr/>
        </p:nvGrpSpPr>
        <p:grpSpPr>
          <a:xfrm>
            <a:off x="299452" y="310063"/>
            <a:ext cx="8545091" cy="4523232"/>
            <a:chOff x="723900" y="552450"/>
            <a:chExt cx="7696200" cy="4038600"/>
          </a:xfrm>
        </p:grpSpPr>
        <p:sp>
          <p:nvSpPr>
            <p:cNvPr id="167" name="Google Shape;167;p23"/>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68" name="Google Shape;168;p23"/>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69" name="Google Shape;169;p23"/>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23"/>
          <p:cNvSpPr txBox="1"/>
          <p:nvPr>
            <p:ph idx="1" type="body"/>
          </p:nvPr>
        </p:nvSpPr>
        <p:spPr>
          <a:xfrm>
            <a:off x="907029" y="2584844"/>
            <a:ext cx="2266200" cy="3774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71" name="Google Shape;171;p23"/>
          <p:cNvSpPr txBox="1"/>
          <p:nvPr>
            <p:ph idx="2" type="body"/>
          </p:nvPr>
        </p:nvSpPr>
        <p:spPr>
          <a:xfrm>
            <a:off x="3438834" y="2583166"/>
            <a:ext cx="2266200" cy="3774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72" name="Google Shape;172;p23"/>
          <p:cNvSpPr txBox="1"/>
          <p:nvPr>
            <p:ph idx="3" type="body"/>
          </p:nvPr>
        </p:nvSpPr>
        <p:spPr>
          <a:xfrm>
            <a:off x="5991533" y="2579016"/>
            <a:ext cx="2266200" cy="3774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73" name="Google Shape;173;p23"/>
          <p:cNvSpPr txBox="1"/>
          <p:nvPr>
            <p:ph idx="4" type="body"/>
          </p:nvPr>
        </p:nvSpPr>
        <p:spPr>
          <a:xfrm>
            <a:off x="907029" y="2964687"/>
            <a:ext cx="2266200" cy="6240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74" name="Google Shape;174;p23"/>
          <p:cNvSpPr txBox="1"/>
          <p:nvPr>
            <p:ph idx="5" type="body"/>
          </p:nvPr>
        </p:nvSpPr>
        <p:spPr>
          <a:xfrm>
            <a:off x="3438834" y="2964687"/>
            <a:ext cx="2266200" cy="6240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75" name="Google Shape;175;p23"/>
          <p:cNvSpPr txBox="1"/>
          <p:nvPr>
            <p:ph idx="6" type="body"/>
          </p:nvPr>
        </p:nvSpPr>
        <p:spPr>
          <a:xfrm>
            <a:off x="5991533" y="2964687"/>
            <a:ext cx="2266200" cy="6240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76" name="Shape 176"/>
        <p:cNvGrpSpPr/>
        <p:nvPr/>
      </p:nvGrpSpPr>
      <p:grpSpPr>
        <a:xfrm>
          <a:off x="0" y="0"/>
          <a:ext cx="0" cy="0"/>
          <a:chOff x="0" y="0"/>
          <a:chExt cx="0" cy="0"/>
        </a:xfrm>
      </p:grpSpPr>
      <p:pic>
        <p:nvPicPr>
          <p:cNvPr id="177" name="Google Shape;177;p24"/>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78" name="Google Shape;178;p24"/>
          <p:cNvSpPr/>
          <p:nvPr/>
        </p:nvSpPr>
        <p:spPr>
          <a:xfrm>
            <a:off x="506099" y="517045"/>
            <a:ext cx="8531100" cy="4524000"/>
          </a:xfrm>
          <a:prstGeom prst="roundRect">
            <a:avLst>
              <a:gd fmla="val 6817"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79" name="Google Shape;179;p24"/>
          <p:cNvSpPr/>
          <p:nvPr/>
        </p:nvSpPr>
        <p:spPr>
          <a:xfrm>
            <a:off x="402779" y="408559"/>
            <a:ext cx="8531100" cy="45240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80" name="Google Shape;180;p24"/>
          <p:cNvSpPr/>
          <p:nvPr/>
        </p:nvSpPr>
        <p:spPr>
          <a:xfrm>
            <a:off x="299451" y="310078"/>
            <a:ext cx="8531100" cy="4524000"/>
          </a:xfrm>
          <a:prstGeom prst="roundRect">
            <a:avLst>
              <a:gd fmla="val 6817" name="adj"/>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181" name="Google Shape;181;p24"/>
          <p:cNvGrpSpPr/>
          <p:nvPr/>
        </p:nvGrpSpPr>
        <p:grpSpPr>
          <a:xfrm>
            <a:off x="285575" y="300058"/>
            <a:ext cx="8558967" cy="4523232"/>
            <a:chOff x="711402" y="543517"/>
            <a:chExt cx="7708698" cy="4038600"/>
          </a:xfrm>
        </p:grpSpPr>
        <p:sp>
          <p:nvSpPr>
            <p:cNvPr id="182" name="Google Shape;182;p24"/>
            <p:cNvSpPr/>
            <p:nvPr/>
          </p:nvSpPr>
          <p:spPr>
            <a:xfrm>
              <a:off x="711402" y="543517"/>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83" name="Google Shape;183;p24"/>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84" name="Google Shape;184;p24"/>
          <p:cNvSpPr txBox="1"/>
          <p:nvPr>
            <p:ph type="title"/>
          </p:nvPr>
        </p:nvSpPr>
        <p:spPr>
          <a:xfrm>
            <a:off x="1609241" y="1965962"/>
            <a:ext cx="5925600" cy="1320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0000"/>
              <a:buFont typeface="Poppins"/>
              <a:buNone/>
              <a:defRPr b="1" sz="100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4"/>
          <p:cNvSpPr txBox="1"/>
          <p:nvPr>
            <p:ph idx="1" type="body"/>
          </p:nvPr>
        </p:nvSpPr>
        <p:spPr>
          <a:xfrm>
            <a:off x="1972896" y="3019520"/>
            <a:ext cx="5198100" cy="543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800"/>
              <a:buNone/>
              <a:defRPr sz="18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86" name="Google Shape;186;p24"/>
          <p:cNvSpPr/>
          <p:nvPr/>
        </p:nvSpPr>
        <p:spPr>
          <a:xfrm>
            <a:off x="5955937" y="-5589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lte and six columns">
  <p:cSld name="Tilte and six columns">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189" name="Google Shape;189;p25"/>
          <p:cNvSpPr/>
          <p:nvPr/>
        </p:nvSpPr>
        <p:spPr>
          <a:xfrm>
            <a:off x="7993546" y="2273395"/>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190" name="Google Shape;190;p25"/>
          <p:cNvSpPr/>
          <p:nvPr/>
        </p:nvSpPr>
        <p:spPr>
          <a:xfrm rot="5400000">
            <a:off x="1919810" y="-132059"/>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191" name="Google Shape;191;p25"/>
          <p:cNvGrpSpPr/>
          <p:nvPr/>
        </p:nvGrpSpPr>
        <p:grpSpPr>
          <a:xfrm>
            <a:off x="299452" y="310063"/>
            <a:ext cx="8545091" cy="4523232"/>
            <a:chOff x="723900" y="552450"/>
            <a:chExt cx="7696200" cy="4038600"/>
          </a:xfrm>
        </p:grpSpPr>
        <p:sp>
          <p:nvSpPr>
            <p:cNvPr id="192" name="Google Shape;192;p25"/>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193" name="Google Shape;193;p25"/>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194" name="Google Shape;194;p25"/>
          <p:cNvSpPr txBox="1"/>
          <p:nvPr>
            <p:ph idx="1" type="body"/>
          </p:nvPr>
        </p:nvSpPr>
        <p:spPr>
          <a:xfrm>
            <a:off x="3516246" y="2327325"/>
            <a:ext cx="2211000" cy="50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95" name="Google Shape;195;p25"/>
          <p:cNvSpPr txBox="1"/>
          <p:nvPr>
            <p:ph idx="2" type="body"/>
          </p:nvPr>
        </p:nvSpPr>
        <p:spPr>
          <a:xfrm>
            <a:off x="3511807" y="1981998"/>
            <a:ext cx="2211000" cy="38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96" name="Google Shape;196;p25"/>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7" name="Google Shape;197;p25"/>
          <p:cNvSpPr txBox="1"/>
          <p:nvPr>
            <p:ph idx="3" type="body"/>
          </p:nvPr>
        </p:nvSpPr>
        <p:spPr>
          <a:xfrm>
            <a:off x="5992098" y="1981998"/>
            <a:ext cx="2156700" cy="38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98" name="Google Shape;198;p25"/>
          <p:cNvSpPr txBox="1"/>
          <p:nvPr>
            <p:ph idx="4" type="body"/>
          </p:nvPr>
        </p:nvSpPr>
        <p:spPr>
          <a:xfrm>
            <a:off x="5992100" y="2327324"/>
            <a:ext cx="2159700" cy="50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99" name="Google Shape;199;p25"/>
          <p:cNvSpPr txBox="1"/>
          <p:nvPr>
            <p:ph idx="5" type="body"/>
          </p:nvPr>
        </p:nvSpPr>
        <p:spPr>
          <a:xfrm>
            <a:off x="1031516" y="2327325"/>
            <a:ext cx="2212200" cy="505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0" name="Google Shape;200;p25"/>
          <p:cNvSpPr txBox="1"/>
          <p:nvPr>
            <p:ph idx="6" type="body"/>
          </p:nvPr>
        </p:nvSpPr>
        <p:spPr>
          <a:xfrm>
            <a:off x="1031516" y="1979221"/>
            <a:ext cx="22110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1" name="Google Shape;201;p25"/>
          <p:cNvSpPr txBox="1"/>
          <p:nvPr>
            <p:ph idx="7" type="body"/>
          </p:nvPr>
        </p:nvSpPr>
        <p:spPr>
          <a:xfrm>
            <a:off x="3511993" y="3809637"/>
            <a:ext cx="2210700" cy="511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2" name="Google Shape;202;p25"/>
          <p:cNvSpPr txBox="1"/>
          <p:nvPr>
            <p:ph idx="8" type="body"/>
          </p:nvPr>
        </p:nvSpPr>
        <p:spPr>
          <a:xfrm>
            <a:off x="3516246" y="3461533"/>
            <a:ext cx="2211000" cy="38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3" name="Google Shape;203;p25"/>
          <p:cNvSpPr txBox="1"/>
          <p:nvPr>
            <p:ph idx="9" type="body"/>
          </p:nvPr>
        </p:nvSpPr>
        <p:spPr>
          <a:xfrm>
            <a:off x="5992098" y="3461533"/>
            <a:ext cx="2156700" cy="38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4" name="Google Shape;204;p25"/>
          <p:cNvSpPr txBox="1"/>
          <p:nvPr>
            <p:ph idx="13" type="body"/>
          </p:nvPr>
        </p:nvSpPr>
        <p:spPr>
          <a:xfrm>
            <a:off x="5992098" y="3809636"/>
            <a:ext cx="2159700" cy="511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5" name="Google Shape;205;p25"/>
          <p:cNvSpPr txBox="1"/>
          <p:nvPr>
            <p:ph idx="14" type="body"/>
          </p:nvPr>
        </p:nvSpPr>
        <p:spPr>
          <a:xfrm>
            <a:off x="1031518" y="3809637"/>
            <a:ext cx="2211000" cy="5112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06" name="Google Shape;206;p25"/>
          <p:cNvSpPr txBox="1"/>
          <p:nvPr>
            <p:ph idx="15" type="body"/>
          </p:nvPr>
        </p:nvSpPr>
        <p:spPr>
          <a:xfrm>
            <a:off x="1031516" y="3461533"/>
            <a:ext cx="2211000" cy="392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type="picTx">
  <p:cSld name="PICTURE_WITH_CAPTION_TEXT">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grpSp>
        <p:nvGrpSpPr>
          <p:cNvPr id="209" name="Google Shape;209;p26"/>
          <p:cNvGrpSpPr/>
          <p:nvPr/>
        </p:nvGrpSpPr>
        <p:grpSpPr>
          <a:xfrm>
            <a:off x="299452" y="310063"/>
            <a:ext cx="8545091" cy="4523232"/>
            <a:chOff x="723900" y="552450"/>
            <a:chExt cx="7696200" cy="4038600"/>
          </a:xfrm>
        </p:grpSpPr>
        <p:sp>
          <p:nvSpPr>
            <p:cNvPr id="210" name="Google Shape;210;p26"/>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11" name="Google Shape;211;p26"/>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12" name="Google Shape;212;p26"/>
          <p:cNvSpPr txBox="1"/>
          <p:nvPr>
            <p:ph type="title"/>
          </p:nvPr>
        </p:nvSpPr>
        <p:spPr>
          <a:xfrm>
            <a:off x="723900" y="1827034"/>
            <a:ext cx="3408600" cy="13731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000"/>
              <a:buFont typeface="Poppins"/>
              <a:buNone/>
              <a:defRPr b="1"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3" name="Google Shape;213;p26"/>
          <p:cNvSpPr/>
          <p:nvPr>
            <p:ph idx="2" type="pic"/>
          </p:nvPr>
        </p:nvSpPr>
        <p:spPr>
          <a:xfrm>
            <a:off x="4987636" y="1236864"/>
            <a:ext cx="3009600" cy="2860500"/>
          </a:xfrm>
          <a:prstGeom prst="rect">
            <a:avLst/>
          </a:prstGeom>
          <a:noFill/>
          <a:ln>
            <a:noFill/>
          </a:ln>
        </p:spPr>
      </p:sp>
      <p:sp>
        <p:nvSpPr>
          <p:cNvPr id="214" name="Google Shape;214;p26"/>
          <p:cNvSpPr txBox="1"/>
          <p:nvPr>
            <p:ph idx="1" type="body"/>
          </p:nvPr>
        </p:nvSpPr>
        <p:spPr>
          <a:xfrm>
            <a:off x="726281" y="3139908"/>
            <a:ext cx="3408600" cy="723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17" name="Google Shape;217;p27"/>
          <p:cNvSpPr/>
          <p:nvPr/>
        </p:nvSpPr>
        <p:spPr>
          <a:xfrm>
            <a:off x="1815309" y="4961022"/>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18" name="Google Shape;218;p27"/>
          <p:cNvSpPr/>
          <p:nvPr/>
        </p:nvSpPr>
        <p:spPr>
          <a:xfrm rot="5400000">
            <a:off x="-351682" y="1360815"/>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219" name="Google Shape;219;p27"/>
          <p:cNvGrpSpPr/>
          <p:nvPr/>
        </p:nvGrpSpPr>
        <p:grpSpPr>
          <a:xfrm>
            <a:off x="299451" y="310063"/>
            <a:ext cx="8545091" cy="4523232"/>
            <a:chOff x="723900" y="552450"/>
            <a:chExt cx="7696200" cy="4038600"/>
          </a:xfrm>
        </p:grpSpPr>
        <p:sp>
          <p:nvSpPr>
            <p:cNvPr id="220" name="Google Shape;220;p27"/>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21" name="Google Shape;221;p27"/>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22" name="Google Shape;222;p27"/>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3" name="Google Shape;223;p27"/>
          <p:cNvSpPr txBox="1"/>
          <p:nvPr>
            <p:ph idx="1" type="body"/>
          </p:nvPr>
        </p:nvSpPr>
        <p:spPr>
          <a:xfrm>
            <a:off x="1640151" y="1566089"/>
            <a:ext cx="2266200" cy="377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24" name="Google Shape;224;p27"/>
          <p:cNvSpPr txBox="1"/>
          <p:nvPr>
            <p:ph idx="2" type="body"/>
          </p:nvPr>
        </p:nvSpPr>
        <p:spPr>
          <a:xfrm>
            <a:off x="1640151" y="3032645"/>
            <a:ext cx="2266200" cy="377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25" name="Google Shape;225;p27"/>
          <p:cNvSpPr txBox="1"/>
          <p:nvPr>
            <p:ph idx="3" type="body"/>
          </p:nvPr>
        </p:nvSpPr>
        <p:spPr>
          <a:xfrm>
            <a:off x="1640151" y="1947610"/>
            <a:ext cx="2266200" cy="62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26" name="Google Shape;226;p27"/>
          <p:cNvSpPr txBox="1"/>
          <p:nvPr>
            <p:ph idx="4" type="body"/>
          </p:nvPr>
        </p:nvSpPr>
        <p:spPr>
          <a:xfrm>
            <a:off x="1640151" y="3413292"/>
            <a:ext cx="2266200" cy="62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227" name="Shape 227"/>
        <p:cNvGrpSpPr/>
        <p:nvPr/>
      </p:nvGrpSpPr>
      <p:grpSpPr>
        <a:xfrm>
          <a:off x="0" y="0"/>
          <a:ext cx="0" cy="0"/>
          <a:chOff x="0" y="0"/>
          <a:chExt cx="0" cy="0"/>
        </a:xfrm>
      </p:grpSpPr>
      <p:pic>
        <p:nvPicPr>
          <p:cNvPr id="228" name="Google Shape;228;p28"/>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29" name="Google Shape;229;p28"/>
          <p:cNvSpPr/>
          <p:nvPr/>
        </p:nvSpPr>
        <p:spPr>
          <a:xfrm>
            <a:off x="7993546" y="2273395"/>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30" name="Google Shape;230;p28"/>
          <p:cNvSpPr/>
          <p:nvPr/>
        </p:nvSpPr>
        <p:spPr>
          <a:xfrm>
            <a:off x="5727337" y="-12447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231" name="Google Shape;231;p28"/>
          <p:cNvGrpSpPr/>
          <p:nvPr/>
        </p:nvGrpSpPr>
        <p:grpSpPr>
          <a:xfrm>
            <a:off x="299451" y="310063"/>
            <a:ext cx="8545091" cy="4523232"/>
            <a:chOff x="723900" y="552450"/>
            <a:chExt cx="7696200" cy="4038600"/>
          </a:xfrm>
        </p:grpSpPr>
        <p:sp>
          <p:nvSpPr>
            <p:cNvPr id="232" name="Google Shape;232;p28"/>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33" name="Google Shape;233;p28"/>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34" name="Google Shape;234;p28"/>
          <p:cNvSpPr txBox="1"/>
          <p:nvPr>
            <p:ph idx="1" type="body"/>
          </p:nvPr>
        </p:nvSpPr>
        <p:spPr>
          <a:xfrm>
            <a:off x="1491178" y="1593248"/>
            <a:ext cx="4758000" cy="398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35" name="Google Shape;235;p28"/>
          <p:cNvSpPr txBox="1"/>
          <p:nvPr>
            <p:ph idx="2" type="body"/>
          </p:nvPr>
        </p:nvSpPr>
        <p:spPr>
          <a:xfrm>
            <a:off x="1491178" y="1245143"/>
            <a:ext cx="4758000" cy="39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36" name="Google Shape;236;p28"/>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p28"/>
          <p:cNvSpPr txBox="1"/>
          <p:nvPr>
            <p:ph idx="3" type="body"/>
          </p:nvPr>
        </p:nvSpPr>
        <p:spPr>
          <a:xfrm>
            <a:off x="1491178" y="2127332"/>
            <a:ext cx="4758000" cy="39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38" name="Google Shape;238;p28"/>
          <p:cNvSpPr txBox="1"/>
          <p:nvPr>
            <p:ph idx="4" type="body"/>
          </p:nvPr>
        </p:nvSpPr>
        <p:spPr>
          <a:xfrm>
            <a:off x="1491178" y="2475437"/>
            <a:ext cx="4758000" cy="398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39" name="Google Shape;239;p28"/>
          <p:cNvSpPr txBox="1"/>
          <p:nvPr>
            <p:ph idx="5" type="body"/>
          </p:nvPr>
        </p:nvSpPr>
        <p:spPr>
          <a:xfrm>
            <a:off x="1491178" y="3357626"/>
            <a:ext cx="4758000" cy="398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40" name="Google Shape;240;p28"/>
          <p:cNvSpPr txBox="1"/>
          <p:nvPr>
            <p:ph idx="6" type="body"/>
          </p:nvPr>
        </p:nvSpPr>
        <p:spPr>
          <a:xfrm>
            <a:off x="1491178" y="3009521"/>
            <a:ext cx="4758000" cy="39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41" name="Google Shape;241;p28"/>
          <p:cNvSpPr txBox="1"/>
          <p:nvPr>
            <p:ph idx="7" type="body"/>
          </p:nvPr>
        </p:nvSpPr>
        <p:spPr>
          <a:xfrm>
            <a:off x="1491178" y="4239815"/>
            <a:ext cx="4758000" cy="398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42" name="Google Shape;242;p28"/>
          <p:cNvSpPr txBox="1"/>
          <p:nvPr>
            <p:ph idx="8" type="body"/>
          </p:nvPr>
        </p:nvSpPr>
        <p:spPr>
          <a:xfrm>
            <a:off x="1491178" y="3891711"/>
            <a:ext cx="4758000" cy="3981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243" name="Shape 243"/>
        <p:cNvGrpSpPr/>
        <p:nvPr/>
      </p:nvGrpSpPr>
      <p:grpSpPr>
        <a:xfrm>
          <a:off x="0" y="0"/>
          <a:ext cx="0" cy="0"/>
          <a:chOff x="0" y="0"/>
          <a:chExt cx="0" cy="0"/>
        </a:xfrm>
      </p:grpSpPr>
      <p:pic>
        <p:nvPicPr>
          <p:cNvPr id="244" name="Google Shape;244;p29"/>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45" name="Google Shape;245;p29"/>
          <p:cNvSpPr/>
          <p:nvPr/>
        </p:nvSpPr>
        <p:spPr>
          <a:xfrm>
            <a:off x="-581373" y="1324339"/>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246" name="Google Shape;246;p29"/>
          <p:cNvGrpSpPr/>
          <p:nvPr/>
        </p:nvGrpSpPr>
        <p:grpSpPr>
          <a:xfrm>
            <a:off x="8026904" y="2780636"/>
            <a:ext cx="1199270" cy="599635"/>
            <a:chOff x="5638801" y="2709863"/>
            <a:chExt cx="495300" cy="247650"/>
          </a:xfrm>
        </p:grpSpPr>
        <p:sp>
          <p:nvSpPr>
            <p:cNvPr id="247" name="Google Shape;247;p29"/>
            <p:cNvSpPr/>
            <p:nvPr/>
          </p:nvSpPr>
          <p:spPr>
            <a:xfrm>
              <a:off x="5638801" y="2709863"/>
              <a:ext cx="495300" cy="247650"/>
            </a:xfrm>
            <a:custGeom>
              <a:rect b="b" l="l" r="r" t="t"/>
              <a:pathLst>
                <a:path extrusionOk="0" h="421" w="842">
                  <a:moveTo>
                    <a:pt x="421" y="421"/>
                  </a:moveTo>
                  <a:cubicBezTo>
                    <a:pt x="654" y="421"/>
                    <a:pt x="842" y="232"/>
                    <a:pt x="842" y="0"/>
                  </a:cubicBezTo>
                  <a:lnTo>
                    <a:pt x="648" y="0"/>
                  </a:lnTo>
                  <a:cubicBezTo>
                    <a:pt x="648" y="125"/>
                    <a:pt x="546" y="226"/>
                    <a:pt x="421" y="226"/>
                  </a:cubicBezTo>
                  <a:cubicBezTo>
                    <a:pt x="297" y="226"/>
                    <a:pt x="195" y="125"/>
                    <a:pt x="195" y="0"/>
                  </a:cubicBezTo>
                  <a:lnTo>
                    <a:pt x="0" y="0"/>
                  </a:lnTo>
                  <a:cubicBezTo>
                    <a:pt x="0" y="232"/>
                    <a:pt x="189" y="421"/>
                    <a:pt x="421" y="421"/>
                  </a:cubicBez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48" name="Google Shape;248;p29"/>
            <p:cNvSpPr/>
            <p:nvPr/>
          </p:nvSpPr>
          <p:spPr>
            <a:xfrm>
              <a:off x="5807076" y="2714626"/>
              <a:ext cx="155575" cy="77788"/>
            </a:xfrm>
            <a:custGeom>
              <a:rect b="b" l="l" r="r" t="t"/>
              <a:pathLst>
                <a:path extrusionOk="0" h="132" w="265">
                  <a:moveTo>
                    <a:pt x="133" y="132"/>
                  </a:moveTo>
                  <a:cubicBezTo>
                    <a:pt x="206" y="132"/>
                    <a:pt x="265" y="73"/>
                    <a:pt x="265" y="0"/>
                  </a:cubicBezTo>
                  <a:lnTo>
                    <a:pt x="0" y="0"/>
                  </a:lnTo>
                  <a:cubicBezTo>
                    <a:pt x="0" y="73"/>
                    <a:pt x="59" y="132"/>
                    <a:pt x="133" y="132"/>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nvGrpSpPr>
          <p:cNvPr id="249" name="Google Shape;249;p29"/>
          <p:cNvGrpSpPr/>
          <p:nvPr/>
        </p:nvGrpSpPr>
        <p:grpSpPr>
          <a:xfrm>
            <a:off x="299452" y="310063"/>
            <a:ext cx="8545091" cy="4523232"/>
            <a:chOff x="723900" y="552450"/>
            <a:chExt cx="7696200" cy="4038600"/>
          </a:xfrm>
        </p:grpSpPr>
        <p:sp>
          <p:nvSpPr>
            <p:cNvPr id="250" name="Google Shape;250;p29"/>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51" name="Google Shape;251;p29"/>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52" name="Google Shape;252;p29"/>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253" name="Shape 253"/>
        <p:cNvGrpSpPr/>
        <p:nvPr/>
      </p:nvGrpSpPr>
      <p:grpSpPr>
        <a:xfrm>
          <a:off x="0" y="0"/>
          <a:ext cx="0" cy="0"/>
          <a:chOff x="0" y="0"/>
          <a:chExt cx="0" cy="0"/>
        </a:xfrm>
      </p:grpSpPr>
      <p:pic>
        <p:nvPicPr>
          <p:cNvPr id="254" name="Google Shape;254;p30"/>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55" name="Google Shape;255;p30"/>
          <p:cNvSpPr/>
          <p:nvPr/>
        </p:nvSpPr>
        <p:spPr>
          <a:xfrm>
            <a:off x="-260576" y="4346487"/>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6" name="Google Shape;256;p30"/>
          <p:cNvSpPr/>
          <p:nvPr/>
        </p:nvSpPr>
        <p:spPr>
          <a:xfrm>
            <a:off x="8547322" y="1273664"/>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7" name="Google Shape;257;p30"/>
          <p:cNvSpPr/>
          <p:nvPr/>
        </p:nvSpPr>
        <p:spPr>
          <a:xfrm>
            <a:off x="4147362" y="-30741"/>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58" name="Google Shape;258;p30"/>
          <p:cNvSpPr/>
          <p:nvPr/>
        </p:nvSpPr>
        <p:spPr>
          <a:xfrm rot="5400000">
            <a:off x="8646565" y="4371703"/>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259" name="Google Shape;259;p30"/>
          <p:cNvGrpSpPr/>
          <p:nvPr/>
        </p:nvGrpSpPr>
        <p:grpSpPr>
          <a:xfrm>
            <a:off x="299451" y="310063"/>
            <a:ext cx="8545091" cy="4523232"/>
            <a:chOff x="723900" y="552450"/>
            <a:chExt cx="7696200" cy="4038600"/>
          </a:xfrm>
        </p:grpSpPr>
        <p:sp>
          <p:nvSpPr>
            <p:cNvPr id="260" name="Google Shape;260;p30"/>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61" name="Google Shape;261;p30"/>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62" name="Google Shape;262;p30"/>
          <p:cNvSpPr txBox="1"/>
          <p:nvPr>
            <p:ph idx="1" type="body"/>
          </p:nvPr>
        </p:nvSpPr>
        <p:spPr>
          <a:xfrm>
            <a:off x="1729740" y="3767538"/>
            <a:ext cx="2712600" cy="47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63" name="Google Shape;263;p30"/>
          <p:cNvSpPr txBox="1"/>
          <p:nvPr>
            <p:ph idx="2" type="body"/>
          </p:nvPr>
        </p:nvSpPr>
        <p:spPr>
          <a:xfrm>
            <a:off x="1729740" y="3361055"/>
            <a:ext cx="2712600" cy="395100"/>
          </a:xfrm>
          <a:prstGeom prst="rect">
            <a:avLst/>
          </a:prstGeom>
          <a:noFill/>
          <a:ln>
            <a:noFill/>
          </a:ln>
        </p:spPr>
        <p:txBody>
          <a:bodyPr anchorCtr="0" anchor="b"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64" name="Google Shape;264;p30"/>
          <p:cNvSpPr txBox="1"/>
          <p:nvPr>
            <p:ph idx="3" type="body"/>
          </p:nvPr>
        </p:nvSpPr>
        <p:spPr>
          <a:xfrm>
            <a:off x="4692562" y="3762232"/>
            <a:ext cx="2712600" cy="4749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1400"/>
              <a:buNone/>
              <a:defRPr sz="1400">
                <a:solidFill>
                  <a:schemeClr val="dk1"/>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65" name="Google Shape;265;p30"/>
          <p:cNvSpPr txBox="1"/>
          <p:nvPr>
            <p:ph idx="4" type="body"/>
          </p:nvPr>
        </p:nvSpPr>
        <p:spPr>
          <a:xfrm>
            <a:off x="4692562" y="3355749"/>
            <a:ext cx="2712600" cy="395100"/>
          </a:xfrm>
          <a:prstGeom prst="rect">
            <a:avLst/>
          </a:prstGeom>
          <a:noFill/>
          <a:ln>
            <a:noFill/>
          </a:ln>
        </p:spPr>
        <p:txBody>
          <a:bodyPr anchorCtr="0" anchor="b" bIns="45700" lIns="91425" spcFirstLastPara="1" rIns="91425" wrap="square" tIns="45700">
            <a:noAutofit/>
          </a:bodyPr>
          <a:lstStyle>
            <a:lvl1pPr indent="-228600" lvl="0" marL="457200" rtl="0" algn="ctr">
              <a:lnSpc>
                <a:spcPct val="90000"/>
              </a:lnSpc>
              <a:spcBef>
                <a:spcPts val="750"/>
              </a:spcBef>
              <a:spcAft>
                <a:spcPts val="0"/>
              </a:spcAft>
              <a:buClr>
                <a:schemeClr val="dk1"/>
              </a:buClr>
              <a:buSzPts val="2300"/>
              <a:buNone/>
              <a:defRPr b="1" sz="2300">
                <a:solidFill>
                  <a:schemeClr val="dk1"/>
                </a:solidFill>
                <a:latin typeface="Poppins"/>
                <a:ea typeface="Poppins"/>
                <a:cs typeface="Poppins"/>
                <a:sym typeface="Poppins"/>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266" name="Google Shape;266;p30"/>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69" name="Google Shape;269;p31"/>
          <p:cNvSpPr/>
          <p:nvPr/>
        </p:nvSpPr>
        <p:spPr>
          <a:xfrm>
            <a:off x="-368634" y="4421332"/>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0" name="Google Shape;270;p31"/>
          <p:cNvSpPr/>
          <p:nvPr/>
        </p:nvSpPr>
        <p:spPr>
          <a:xfrm>
            <a:off x="2566525" y="-15579"/>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1" name="Google Shape;271;p31"/>
          <p:cNvSpPr/>
          <p:nvPr/>
        </p:nvSpPr>
        <p:spPr>
          <a:xfrm rot="5400000">
            <a:off x="6294822" y="201719"/>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72" name="Google Shape;272;p31"/>
          <p:cNvSpPr/>
          <p:nvPr/>
        </p:nvSpPr>
        <p:spPr>
          <a:xfrm>
            <a:off x="506099" y="517045"/>
            <a:ext cx="8531100" cy="4524000"/>
          </a:xfrm>
          <a:prstGeom prst="roundRect">
            <a:avLst>
              <a:gd fmla="val 6817" name="adj"/>
            </a:avLst>
          </a:prstGeom>
          <a:solidFill>
            <a:schemeClr val="l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273" name="Google Shape;273;p31"/>
          <p:cNvSpPr/>
          <p:nvPr/>
        </p:nvSpPr>
        <p:spPr>
          <a:xfrm>
            <a:off x="402779" y="408559"/>
            <a:ext cx="8531100" cy="45240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274" name="Google Shape;274;p31"/>
          <p:cNvSpPr/>
          <p:nvPr/>
        </p:nvSpPr>
        <p:spPr>
          <a:xfrm>
            <a:off x="299451" y="310078"/>
            <a:ext cx="8531100" cy="4524000"/>
          </a:xfrm>
          <a:prstGeom prst="roundRect">
            <a:avLst>
              <a:gd fmla="val 6817" name="adj"/>
            </a:avLst>
          </a:prstGeom>
          <a:solidFill>
            <a:schemeClr val="accent4"/>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275" name="Google Shape;275;p31"/>
          <p:cNvGrpSpPr/>
          <p:nvPr/>
        </p:nvGrpSpPr>
        <p:grpSpPr>
          <a:xfrm>
            <a:off x="299451" y="310063"/>
            <a:ext cx="8545091" cy="4523232"/>
            <a:chOff x="723900" y="552450"/>
            <a:chExt cx="7696200" cy="4038600"/>
          </a:xfrm>
        </p:grpSpPr>
        <p:sp>
          <p:nvSpPr>
            <p:cNvPr id="276" name="Google Shape;276;p31"/>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77" name="Google Shape;277;p31"/>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78" name="Google Shape;278;p31"/>
          <p:cNvSpPr txBox="1"/>
          <p:nvPr>
            <p:ph type="title"/>
          </p:nvPr>
        </p:nvSpPr>
        <p:spPr>
          <a:xfrm>
            <a:off x="1409700" y="1263349"/>
            <a:ext cx="6324600" cy="922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8000"/>
              <a:buFont typeface="Poppins"/>
              <a:buNone/>
              <a:defRPr b="1"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 name="Google Shape;279;p31"/>
          <p:cNvSpPr txBox="1"/>
          <p:nvPr>
            <p:ph idx="1" type="body"/>
          </p:nvPr>
        </p:nvSpPr>
        <p:spPr>
          <a:xfrm>
            <a:off x="2286000" y="2175439"/>
            <a:ext cx="4572000" cy="11163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80000"/>
              </a:lnSpc>
              <a:spcBef>
                <a:spcPts val="750"/>
              </a:spcBef>
              <a:spcAft>
                <a:spcPts val="0"/>
              </a:spcAft>
              <a:buClr>
                <a:schemeClr val="dk1"/>
              </a:buClr>
              <a:buSzPts val="1800"/>
              <a:buNone/>
              <a:defRPr sz="18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80" name="Google Shape;280;p31"/>
          <p:cNvSpPr txBox="1"/>
          <p:nvPr/>
        </p:nvSpPr>
        <p:spPr>
          <a:xfrm>
            <a:off x="1897657" y="3810054"/>
            <a:ext cx="53487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chemeClr val="dk1"/>
              </a:buClr>
              <a:buSzPts val="1200"/>
              <a:buFont typeface="Source Sans Pro"/>
              <a:buNone/>
            </a:pPr>
            <a:r>
              <a:rPr b="1" lang="es" sz="1200">
                <a:solidFill>
                  <a:schemeClr val="dk1"/>
                </a:solidFill>
                <a:latin typeface="Source Sans Pro"/>
                <a:ea typeface="Source Sans Pro"/>
                <a:cs typeface="Source Sans Pro"/>
                <a:sym typeface="Source Sans Pro"/>
              </a:rPr>
              <a:t>CRÉDITOS: </a:t>
            </a:r>
            <a:r>
              <a:rPr b="0" lang="es" sz="1200">
                <a:solidFill>
                  <a:schemeClr val="dk1"/>
                </a:solidFill>
                <a:latin typeface="Source Sans Pro"/>
                <a:ea typeface="Source Sans Pro"/>
                <a:cs typeface="Source Sans Pro"/>
                <a:sym typeface="Source Sans Pro"/>
              </a:rPr>
              <a:t>Esta plantilla para presentaciones es una creación de </a:t>
            </a:r>
            <a:r>
              <a:rPr b="1" lang="es" sz="1200" u="sng">
                <a:solidFill>
                  <a:schemeClr val="hlink"/>
                </a:solidFill>
                <a:latin typeface="Source Sans Pro"/>
                <a:ea typeface="Source Sans Pro"/>
                <a:cs typeface="Source Sans Pro"/>
                <a:sym typeface="Source Sans Pro"/>
                <a:hlinkClick r:id="rId3"/>
              </a:rPr>
              <a:t>Slidesgo</a:t>
            </a:r>
            <a:r>
              <a:rPr b="0" lang="es" sz="1200">
                <a:solidFill>
                  <a:schemeClr val="dk1"/>
                </a:solidFill>
                <a:latin typeface="Source Sans Pro"/>
                <a:ea typeface="Source Sans Pro"/>
                <a:cs typeface="Source Sans Pro"/>
                <a:sym typeface="Source Sans Pro"/>
              </a:rPr>
              <a:t>, e incluye iconos de </a:t>
            </a:r>
            <a:r>
              <a:rPr b="1" lang="es" sz="1200" u="sng">
                <a:solidFill>
                  <a:schemeClr val="hlink"/>
                </a:solidFill>
                <a:latin typeface="Source Sans Pro"/>
                <a:ea typeface="Source Sans Pro"/>
                <a:cs typeface="Source Sans Pro"/>
                <a:sym typeface="Source Sans Pro"/>
                <a:hlinkClick r:id="rId4"/>
              </a:rPr>
              <a:t>Flaticon</a:t>
            </a:r>
            <a:r>
              <a:rPr b="0" lang="es" sz="1200">
                <a:solidFill>
                  <a:schemeClr val="dk1"/>
                </a:solidFill>
                <a:latin typeface="Source Sans Pro"/>
                <a:ea typeface="Source Sans Pro"/>
                <a:cs typeface="Source Sans Pro"/>
                <a:sym typeface="Source Sans Pro"/>
              </a:rPr>
              <a:t>, e infografías e imágenes de </a:t>
            </a:r>
            <a:r>
              <a:rPr b="1" lang="es" sz="1200" u="sng">
                <a:solidFill>
                  <a:schemeClr val="hlink"/>
                </a:solidFill>
                <a:latin typeface="Source Sans Pro"/>
                <a:ea typeface="Source Sans Pro"/>
                <a:cs typeface="Source Sans Pro"/>
                <a:sym typeface="Source Sans Pro"/>
                <a:hlinkClick r:id="rId5"/>
              </a:rPr>
              <a:t>Freepik</a:t>
            </a:r>
            <a:endParaRPr b="1" sz="12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2276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354925"/>
            <a:ext cx="8520600" cy="3420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 and text ">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283" name="Google Shape;283;p32"/>
          <p:cNvSpPr/>
          <p:nvPr/>
        </p:nvSpPr>
        <p:spPr>
          <a:xfrm>
            <a:off x="1001617" y="-19529"/>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4" name="Google Shape;284;p32"/>
          <p:cNvSpPr/>
          <p:nvPr/>
        </p:nvSpPr>
        <p:spPr>
          <a:xfrm>
            <a:off x="5335" y="4865047"/>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285" name="Google Shape;285;p32"/>
          <p:cNvGrpSpPr/>
          <p:nvPr/>
        </p:nvGrpSpPr>
        <p:grpSpPr>
          <a:xfrm>
            <a:off x="-303035" y="2435297"/>
            <a:ext cx="1199270" cy="599635"/>
            <a:chOff x="5638801" y="2709863"/>
            <a:chExt cx="495300" cy="247650"/>
          </a:xfrm>
        </p:grpSpPr>
        <p:sp>
          <p:nvSpPr>
            <p:cNvPr id="286" name="Google Shape;286;p32"/>
            <p:cNvSpPr/>
            <p:nvPr/>
          </p:nvSpPr>
          <p:spPr>
            <a:xfrm>
              <a:off x="5638801" y="2709863"/>
              <a:ext cx="495300" cy="247650"/>
            </a:xfrm>
            <a:custGeom>
              <a:rect b="b" l="l" r="r" t="t"/>
              <a:pathLst>
                <a:path extrusionOk="0" h="421" w="842">
                  <a:moveTo>
                    <a:pt x="421" y="421"/>
                  </a:moveTo>
                  <a:cubicBezTo>
                    <a:pt x="654" y="421"/>
                    <a:pt x="842" y="232"/>
                    <a:pt x="842" y="0"/>
                  </a:cubicBezTo>
                  <a:lnTo>
                    <a:pt x="648" y="0"/>
                  </a:lnTo>
                  <a:cubicBezTo>
                    <a:pt x="648" y="125"/>
                    <a:pt x="546" y="226"/>
                    <a:pt x="421" y="226"/>
                  </a:cubicBezTo>
                  <a:cubicBezTo>
                    <a:pt x="297" y="226"/>
                    <a:pt x="195" y="125"/>
                    <a:pt x="195" y="0"/>
                  </a:cubicBezTo>
                  <a:lnTo>
                    <a:pt x="0" y="0"/>
                  </a:lnTo>
                  <a:cubicBezTo>
                    <a:pt x="0" y="232"/>
                    <a:pt x="189" y="421"/>
                    <a:pt x="421" y="421"/>
                  </a:cubicBez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87" name="Google Shape;287;p32"/>
            <p:cNvSpPr/>
            <p:nvPr/>
          </p:nvSpPr>
          <p:spPr>
            <a:xfrm>
              <a:off x="5807076" y="2714626"/>
              <a:ext cx="155575" cy="77788"/>
            </a:xfrm>
            <a:custGeom>
              <a:rect b="b" l="l" r="r" t="t"/>
              <a:pathLst>
                <a:path extrusionOk="0" h="132" w="265">
                  <a:moveTo>
                    <a:pt x="133" y="132"/>
                  </a:moveTo>
                  <a:cubicBezTo>
                    <a:pt x="206" y="132"/>
                    <a:pt x="265" y="73"/>
                    <a:pt x="265" y="0"/>
                  </a:cubicBezTo>
                  <a:lnTo>
                    <a:pt x="0" y="0"/>
                  </a:lnTo>
                  <a:cubicBezTo>
                    <a:pt x="0" y="73"/>
                    <a:pt x="59" y="132"/>
                    <a:pt x="133" y="132"/>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nvGrpSpPr>
          <p:cNvPr id="288" name="Google Shape;288;p32"/>
          <p:cNvGrpSpPr/>
          <p:nvPr/>
        </p:nvGrpSpPr>
        <p:grpSpPr>
          <a:xfrm>
            <a:off x="8500869" y="66750"/>
            <a:ext cx="686959" cy="696638"/>
            <a:chOff x="4911726" y="3608388"/>
            <a:chExt cx="225425" cy="228601"/>
          </a:xfrm>
        </p:grpSpPr>
        <p:sp>
          <p:nvSpPr>
            <p:cNvPr id="289" name="Google Shape;289;p32"/>
            <p:cNvSpPr/>
            <p:nvPr/>
          </p:nvSpPr>
          <p:spPr>
            <a:xfrm>
              <a:off x="4941888" y="3641726"/>
              <a:ext cx="195263" cy="195263"/>
            </a:xfrm>
            <a:custGeom>
              <a:rect b="b" l="l" r="r" t="t"/>
              <a:pathLst>
                <a:path extrusionOk="0" h="331" w="331">
                  <a:moveTo>
                    <a:pt x="75" y="0"/>
                  </a:moveTo>
                  <a:lnTo>
                    <a:pt x="256" y="1"/>
                  </a:lnTo>
                  <a:cubicBezTo>
                    <a:pt x="297" y="1"/>
                    <a:pt x="331" y="34"/>
                    <a:pt x="331" y="76"/>
                  </a:cubicBezTo>
                  <a:lnTo>
                    <a:pt x="330" y="256"/>
                  </a:lnTo>
                  <a:cubicBezTo>
                    <a:pt x="330" y="298"/>
                    <a:pt x="296" y="331"/>
                    <a:pt x="255" y="331"/>
                  </a:cubicBezTo>
                  <a:lnTo>
                    <a:pt x="75" y="330"/>
                  </a:lnTo>
                  <a:cubicBezTo>
                    <a:pt x="33" y="330"/>
                    <a:pt x="0" y="297"/>
                    <a:pt x="0" y="255"/>
                  </a:cubicBezTo>
                  <a:lnTo>
                    <a:pt x="0" y="75"/>
                  </a:lnTo>
                  <a:cubicBezTo>
                    <a:pt x="0" y="34"/>
                    <a:pt x="34" y="0"/>
                    <a:pt x="75" y="0"/>
                  </a:cubicBez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290" name="Google Shape;290;p32"/>
            <p:cNvSpPr/>
            <p:nvPr/>
          </p:nvSpPr>
          <p:spPr>
            <a:xfrm>
              <a:off x="4911726" y="3608388"/>
              <a:ext cx="193675" cy="195263"/>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nvGrpSpPr>
          <p:cNvPr id="291" name="Google Shape;291;p32"/>
          <p:cNvGrpSpPr/>
          <p:nvPr/>
        </p:nvGrpSpPr>
        <p:grpSpPr>
          <a:xfrm>
            <a:off x="299451" y="310063"/>
            <a:ext cx="8545091" cy="4523232"/>
            <a:chOff x="723900" y="552450"/>
            <a:chExt cx="7696200" cy="4038600"/>
          </a:xfrm>
        </p:grpSpPr>
        <p:sp>
          <p:nvSpPr>
            <p:cNvPr id="292" name="Google Shape;292;p32"/>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293" name="Google Shape;293;p32"/>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294" name="Google Shape;294;p32"/>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3000"/>
              <a:buFont typeface="Poppins"/>
              <a:buNone/>
              <a:defRPr b="1" sz="3000">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 name="Google Shape;295;p32"/>
          <p:cNvSpPr txBox="1"/>
          <p:nvPr>
            <p:ph idx="1" type="body"/>
          </p:nvPr>
        </p:nvSpPr>
        <p:spPr>
          <a:xfrm>
            <a:off x="723900" y="946485"/>
            <a:ext cx="7696200" cy="2034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400"/>
              <a:buNone/>
              <a:defRPr sz="1400">
                <a:latin typeface="Candara"/>
                <a:ea typeface="Candara"/>
                <a:cs typeface="Candara"/>
                <a:sym typeface="Candara"/>
              </a:defRPr>
            </a:lvl1pPr>
            <a:lvl2pPr indent="-228600" lvl="1" marL="914400" rtl="0" algn="l">
              <a:lnSpc>
                <a:spcPct val="90000"/>
              </a:lnSpc>
              <a:spcBef>
                <a:spcPts val="375"/>
              </a:spcBef>
              <a:spcAft>
                <a:spcPts val="0"/>
              </a:spcAft>
              <a:buClr>
                <a:schemeClr val="dk1"/>
              </a:buClr>
              <a:buSzPts val="1800"/>
              <a:buNone/>
              <a:defRPr>
                <a:latin typeface="Candara"/>
                <a:ea typeface="Candara"/>
                <a:cs typeface="Candara"/>
                <a:sym typeface="Candara"/>
              </a:defRPr>
            </a:lvl2pPr>
            <a:lvl3pPr indent="-228600" lvl="2" marL="1371600" rtl="0" algn="l">
              <a:lnSpc>
                <a:spcPct val="90000"/>
              </a:lnSpc>
              <a:spcBef>
                <a:spcPts val="375"/>
              </a:spcBef>
              <a:spcAft>
                <a:spcPts val="0"/>
              </a:spcAft>
              <a:buClr>
                <a:schemeClr val="dk1"/>
              </a:buClr>
              <a:buSzPts val="1500"/>
              <a:buNone/>
              <a:defRPr>
                <a:latin typeface="Candara"/>
                <a:ea typeface="Candara"/>
                <a:cs typeface="Candara"/>
                <a:sym typeface="Candara"/>
              </a:defRPr>
            </a:lvl3pPr>
            <a:lvl4pPr indent="-228600" lvl="3" marL="1828800" rtl="0" algn="l">
              <a:lnSpc>
                <a:spcPct val="90000"/>
              </a:lnSpc>
              <a:spcBef>
                <a:spcPts val="375"/>
              </a:spcBef>
              <a:spcAft>
                <a:spcPts val="0"/>
              </a:spcAft>
              <a:buClr>
                <a:schemeClr val="dk1"/>
              </a:buClr>
              <a:buSzPts val="1350"/>
              <a:buNone/>
              <a:defRPr>
                <a:latin typeface="Candara"/>
                <a:ea typeface="Candara"/>
                <a:cs typeface="Candara"/>
                <a:sym typeface="Candara"/>
              </a:defRPr>
            </a:lvl4pPr>
            <a:lvl5pPr indent="-228600" lvl="4" marL="2286000" rtl="0" algn="l">
              <a:lnSpc>
                <a:spcPct val="90000"/>
              </a:lnSpc>
              <a:spcBef>
                <a:spcPts val="375"/>
              </a:spcBef>
              <a:spcAft>
                <a:spcPts val="0"/>
              </a:spcAft>
              <a:buClr>
                <a:schemeClr val="dk1"/>
              </a:buClr>
              <a:buSzPts val="1350"/>
              <a:buNone/>
              <a:defRPr>
                <a:latin typeface="Candara"/>
                <a:ea typeface="Candara"/>
                <a:cs typeface="Candara"/>
                <a:sym typeface="Candara"/>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96" name="Google Shape;296;p32"/>
          <p:cNvSpPr/>
          <p:nvPr/>
        </p:nvSpPr>
        <p:spPr>
          <a:xfrm>
            <a:off x="4016643" y="4944458"/>
            <a:ext cx="775433" cy="199042"/>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97" name="Shape 297"/>
        <p:cNvGrpSpPr/>
        <p:nvPr/>
      </p:nvGrpSpPr>
      <p:grpSpPr>
        <a:xfrm>
          <a:off x="0" y="0"/>
          <a:ext cx="0" cy="0"/>
          <a:chOff x="0" y="0"/>
          <a:chExt cx="0" cy="0"/>
        </a:xfrm>
      </p:grpSpPr>
      <p:pic>
        <p:nvPicPr>
          <p:cNvPr id="298" name="Google Shape;298;p33"/>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grpSp>
        <p:nvGrpSpPr>
          <p:cNvPr id="299" name="Google Shape;299;p33"/>
          <p:cNvGrpSpPr/>
          <p:nvPr/>
        </p:nvGrpSpPr>
        <p:grpSpPr>
          <a:xfrm>
            <a:off x="299451" y="310063"/>
            <a:ext cx="8545091" cy="4523232"/>
            <a:chOff x="723900" y="552450"/>
            <a:chExt cx="7696200" cy="4038600"/>
          </a:xfrm>
        </p:grpSpPr>
        <p:sp>
          <p:nvSpPr>
            <p:cNvPr id="300" name="Google Shape;300;p33"/>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301" name="Google Shape;301;p33"/>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302" name="Google Shape;302;p33"/>
          <p:cNvSpPr txBox="1"/>
          <p:nvPr>
            <p:ph type="title"/>
          </p:nvPr>
        </p:nvSpPr>
        <p:spPr>
          <a:xfrm>
            <a:off x="628650" y="1243260"/>
            <a:ext cx="7886700" cy="2657100"/>
          </a:xfrm>
          <a:prstGeom prst="rect">
            <a:avLst/>
          </a:prstGeom>
          <a:noFill/>
          <a:ln>
            <a:noFill/>
          </a:ln>
        </p:spPr>
        <p:txBody>
          <a:bodyPr anchorCtr="0" anchor="ctr" bIns="45700" lIns="91425" spcFirstLastPara="1" rIns="91425" wrap="square" tIns="45700">
            <a:normAutofit/>
          </a:bodyPr>
          <a:lstStyle>
            <a:lvl1pPr lvl="0" rtl="0" algn="ctr">
              <a:lnSpc>
                <a:spcPct val="90000"/>
              </a:lnSpc>
              <a:spcBef>
                <a:spcPts val="0"/>
              </a:spcBef>
              <a:spcAft>
                <a:spcPts val="0"/>
              </a:spcAft>
              <a:buClr>
                <a:schemeClr val="dk1"/>
              </a:buClr>
              <a:buSzPts val="3300"/>
              <a:buFont typeface="Poppins"/>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3" name="Shape 30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304" name="Shape 304"/>
        <p:cNvGrpSpPr/>
        <p:nvPr/>
      </p:nvGrpSpPr>
      <p:grpSpPr>
        <a:xfrm>
          <a:off x="0" y="0"/>
          <a:ext cx="0" cy="0"/>
          <a:chOff x="0" y="0"/>
          <a:chExt cx="0" cy="0"/>
        </a:xfrm>
      </p:grpSpPr>
      <p:pic>
        <p:nvPicPr>
          <p:cNvPr id="305" name="Google Shape;305;p35"/>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306" name="Google Shape;306;p35"/>
          <p:cNvSpPr/>
          <p:nvPr/>
        </p:nvSpPr>
        <p:spPr>
          <a:xfrm>
            <a:off x="-609965" y="2547414"/>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7" name="Google Shape;307;p35"/>
          <p:cNvSpPr/>
          <p:nvPr/>
        </p:nvSpPr>
        <p:spPr>
          <a:xfrm>
            <a:off x="7998784" y="2276056"/>
            <a:ext cx="1145217" cy="751549"/>
          </a:xfrm>
          <a:custGeom>
            <a:rect b="b" l="l" r="r" t="t"/>
            <a:pathLst>
              <a:path extrusionOk="0" h="453" w="691">
                <a:moveTo>
                  <a:pt x="187" y="48"/>
                </a:moveTo>
                <a:cubicBezTo>
                  <a:pt x="230" y="25"/>
                  <a:pt x="280" y="11"/>
                  <a:pt x="332" y="8"/>
                </a:cubicBezTo>
                <a:cubicBezTo>
                  <a:pt x="520" y="0"/>
                  <a:pt x="680" y="146"/>
                  <a:pt x="689" y="335"/>
                </a:cubicBezTo>
                <a:cubicBezTo>
                  <a:pt x="691" y="384"/>
                  <a:pt x="652" y="426"/>
                  <a:pt x="603" y="428"/>
                </a:cubicBezTo>
                <a:cubicBezTo>
                  <a:pt x="553" y="431"/>
                  <a:pt x="511" y="392"/>
                  <a:pt x="509" y="343"/>
                </a:cubicBezTo>
                <a:cubicBezTo>
                  <a:pt x="505" y="253"/>
                  <a:pt x="429" y="184"/>
                  <a:pt x="340" y="188"/>
                </a:cubicBezTo>
                <a:cubicBezTo>
                  <a:pt x="297" y="190"/>
                  <a:pt x="257" y="208"/>
                  <a:pt x="228" y="240"/>
                </a:cubicBezTo>
                <a:cubicBezTo>
                  <a:pt x="198" y="272"/>
                  <a:pt x="183" y="314"/>
                  <a:pt x="185" y="357"/>
                </a:cubicBezTo>
                <a:cubicBezTo>
                  <a:pt x="187" y="407"/>
                  <a:pt x="149" y="448"/>
                  <a:pt x="99" y="451"/>
                </a:cubicBezTo>
                <a:cubicBezTo>
                  <a:pt x="50" y="453"/>
                  <a:pt x="8" y="414"/>
                  <a:pt x="6" y="365"/>
                </a:cubicBezTo>
                <a:cubicBezTo>
                  <a:pt x="0" y="229"/>
                  <a:pt x="74" y="108"/>
                  <a:pt x="187" y="48"/>
                </a:cubicBez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8" name="Google Shape;308;p35"/>
          <p:cNvSpPr/>
          <p:nvPr/>
        </p:nvSpPr>
        <p:spPr>
          <a:xfrm rot="5400000">
            <a:off x="1919810" y="-132059"/>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09" name="Google Shape;309;p35"/>
          <p:cNvSpPr/>
          <p:nvPr/>
        </p:nvSpPr>
        <p:spPr>
          <a:xfrm>
            <a:off x="402779" y="408559"/>
            <a:ext cx="8531100" cy="4524000"/>
          </a:xfrm>
          <a:prstGeom prst="roundRect">
            <a:avLst>
              <a:gd fmla="val 6817" name="adj"/>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310" name="Google Shape;310;p35"/>
          <p:cNvGrpSpPr/>
          <p:nvPr/>
        </p:nvGrpSpPr>
        <p:grpSpPr>
          <a:xfrm>
            <a:off x="307868" y="205895"/>
            <a:ext cx="8548921" cy="4523232"/>
            <a:chOff x="711402" y="543517"/>
            <a:chExt cx="7699650" cy="4038600"/>
          </a:xfrm>
        </p:grpSpPr>
        <p:sp>
          <p:nvSpPr>
            <p:cNvPr id="311" name="Google Shape;311;p35"/>
            <p:cNvSpPr/>
            <p:nvPr/>
          </p:nvSpPr>
          <p:spPr>
            <a:xfrm>
              <a:off x="711402" y="543517"/>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312" name="Google Shape;312;p35"/>
            <p:cNvCxnSpPr/>
            <p:nvPr/>
          </p:nvCxnSpPr>
          <p:spPr>
            <a:xfrm>
              <a:off x="714852" y="1080005"/>
              <a:ext cx="7696200" cy="0"/>
            </a:xfrm>
            <a:prstGeom prst="straightConnector1">
              <a:avLst/>
            </a:prstGeom>
            <a:noFill/>
            <a:ln cap="flat" cmpd="sng" w="12700">
              <a:solidFill>
                <a:schemeClr val="dk1"/>
              </a:solidFill>
              <a:prstDash val="solid"/>
              <a:miter lim="800000"/>
              <a:headEnd len="sm" w="sm" type="none"/>
              <a:tailEnd len="sm" w="sm" type="none"/>
            </a:ln>
          </p:spPr>
        </p:cxnSp>
      </p:grpSp>
      <p:sp>
        <p:nvSpPr>
          <p:cNvPr id="313" name="Google Shape;313;p35"/>
          <p:cNvSpPr/>
          <p:nvPr/>
        </p:nvSpPr>
        <p:spPr>
          <a:xfrm>
            <a:off x="5955937" y="-5589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314" name="Shape 314"/>
        <p:cNvGrpSpPr/>
        <p:nvPr/>
      </p:nvGrpSpPr>
      <p:grpSpPr>
        <a:xfrm>
          <a:off x="0" y="0"/>
          <a:ext cx="0" cy="0"/>
          <a:chOff x="0" y="0"/>
          <a:chExt cx="0" cy="0"/>
        </a:xfrm>
      </p:grpSpPr>
      <p:pic>
        <p:nvPicPr>
          <p:cNvPr id="315" name="Google Shape;315;p36"/>
          <p:cNvPicPr preferRelativeResize="0"/>
          <p:nvPr/>
        </p:nvPicPr>
        <p:blipFill rotWithShape="1">
          <a:blip r:embed="rId2">
            <a:alphaModFix amt="56000"/>
          </a:blip>
          <a:srcRect b="0" l="0" r="0" t="0"/>
          <a:stretch/>
        </p:blipFill>
        <p:spPr>
          <a:xfrm>
            <a:off x="-20663" y="-25831"/>
            <a:ext cx="9205993" cy="5207431"/>
          </a:xfrm>
          <a:prstGeom prst="rect">
            <a:avLst/>
          </a:prstGeom>
          <a:noFill/>
          <a:ln>
            <a:noFill/>
          </a:ln>
          <a:effectLst>
            <a:outerShdw sx="1000" rotWithShape="0" algn="ctr" dist="50800" sy="1000">
              <a:srgbClr val="000000"/>
            </a:outerShdw>
          </a:effectLst>
        </p:spPr>
      </p:pic>
      <p:sp>
        <p:nvSpPr>
          <p:cNvPr id="316" name="Google Shape;316;p36"/>
          <p:cNvSpPr/>
          <p:nvPr/>
        </p:nvSpPr>
        <p:spPr>
          <a:xfrm>
            <a:off x="7065777" y="5039083"/>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7" name="Google Shape;317;p36"/>
          <p:cNvSpPr/>
          <p:nvPr/>
        </p:nvSpPr>
        <p:spPr>
          <a:xfrm>
            <a:off x="4236763" y="-59751"/>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18" name="Google Shape;318;p36"/>
          <p:cNvSpPr/>
          <p:nvPr/>
        </p:nvSpPr>
        <p:spPr>
          <a:xfrm rot="5400000">
            <a:off x="-243290" y="4405908"/>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319" name="Google Shape;319;p36"/>
          <p:cNvGrpSpPr/>
          <p:nvPr/>
        </p:nvGrpSpPr>
        <p:grpSpPr>
          <a:xfrm>
            <a:off x="299452" y="310063"/>
            <a:ext cx="8545091" cy="4523232"/>
            <a:chOff x="723900" y="552450"/>
            <a:chExt cx="7696200" cy="4038600"/>
          </a:xfrm>
        </p:grpSpPr>
        <p:sp>
          <p:nvSpPr>
            <p:cNvPr id="320" name="Google Shape;320;p36"/>
            <p:cNvSpPr/>
            <p:nvPr/>
          </p:nvSpPr>
          <p:spPr>
            <a:xfrm>
              <a:off x="723900" y="552450"/>
              <a:ext cx="7696200" cy="4038600"/>
            </a:xfrm>
            <a:prstGeom prst="roundRect">
              <a:avLst>
                <a:gd fmla="val 6817" name="adj"/>
              </a:avLst>
            </a:prstGeom>
            <a:solidFill>
              <a:schemeClr val="accent5"/>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cxnSp>
          <p:nvCxnSpPr>
            <p:cNvPr id="321" name="Google Shape;321;p36"/>
            <p:cNvCxnSpPr/>
            <p:nvPr/>
          </p:nvCxnSpPr>
          <p:spPr>
            <a:xfrm>
              <a:off x="723900" y="1080005"/>
              <a:ext cx="7696200" cy="0"/>
            </a:xfrm>
            <a:prstGeom prst="straightConnector1">
              <a:avLst/>
            </a:prstGeom>
            <a:noFill/>
            <a:ln cap="flat" cmpd="sng" w="12700">
              <a:solidFill>
                <a:schemeClr val="dk1"/>
              </a:solidFill>
              <a:prstDash val="solid"/>
              <a:miter lim="800000"/>
              <a:headEnd len="sm" w="sm" type="none"/>
              <a:tailEnd len="sm" w="sm"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0124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124D"/>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Poppins"/>
              <a:buNone/>
              <a:defRPr b="0" i="0" sz="3300" u="none" cap="none" strike="noStrike">
                <a:solidFill>
                  <a:schemeClr val="dk1"/>
                </a:solidFill>
                <a:latin typeface="Poppins"/>
                <a:ea typeface="Poppins"/>
                <a:cs typeface="Poppins"/>
                <a:sym typeface="Poppi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Source Sans Pro"/>
                <a:ea typeface="Source Sans Pro"/>
                <a:cs typeface="Source Sans Pro"/>
                <a:sym typeface="Source Sans Pro"/>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Source Sans Pro"/>
                <a:ea typeface="Source Sans Pro"/>
                <a:cs typeface="Source Sans Pro"/>
                <a:sym typeface="Source Sans Pro"/>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pSp>
        <p:nvGrpSpPr>
          <p:cNvPr id="326" name="Google Shape;326;p37"/>
          <p:cNvGrpSpPr/>
          <p:nvPr/>
        </p:nvGrpSpPr>
        <p:grpSpPr>
          <a:xfrm>
            <a:off x="1418887" y="-92684"/>
            <a:ext cx="1199268" cy="599634"/>
            <a:chOff x="5638801" y="2709863"/>
            <a:chExt cx="495300" cy="247650"/>
          </a:xfrm>
        </p:grpSpPr>
        <p:sp>
          <p:nvSpPr>
            <p:cNvPr id="327" name="Google Shape;327;p37"/>
            <p:cNvSpPr/>
            <p:nvPr/>
          </p:nvSpPr>
          <p:spPr>
            <a:xfrm>
              <a:off x="5638801" y="2709863"/>
              <a:ext cx="495300" cy="247650"/>
            </a:xfrm>
            <a:custGeom>
              <a:rect b="b" l="l" r="r" t="t"/>
              <a:pathLst>
                <a:path extrusionOk="0" h="421" w="842">
                  <a:moveTo>
                    <a:pt x="421" y="421"/>
                  </a:moveTo>
                  <a:cubicBezTo>
                    <a:pt x="654" y="421"/>
                    <a:pt x="842" y="232"/>
                    <a:pt x="842" y="0"/>
                  </a:cubicBezTo>
                  <a:lnTo>
                    <a:pt x="648" y="0"/>
                  </a:lnTo>
                  <a:cubicBezTo>
                    <a:pt x="648" y="125"/>
                    <a:pt x="546" y="226"/>
                    <a:pt x="421" y="226"/>
                  </a:cubicBezTo>
                  <a:cubicBezTo>
                    <a:pt x="297" y="226"/>
                    <a:pt x="195" y="125"/>
                    <a:pt x="195" y="0"/>
                  </a:cubicBezTo>
                  <a:lnTo>
                    <a:pt x="0" y="0"/>
                  </a:lnTo>
                  <a:cubicBezTo>
                    <a:pt x="0" y="232"/>
                    <a:pt x="189" y="421"/>
                    <a:pt x="421" y="421"/>
                  </a:cubicBez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28" name="Google Shape;328;p37"/>
            <p:cNvSpPr/>
            <p:nvPr/>
          </p:nvSpPr>
          <p:spPr>
            <a:xfrm>
              <a:off x="5807076" y="2714626"/>
              <a:ext cx="155575" cy="77788"/>
            </a:xfrm>
            <a:custGeom>
              <a:rect b="b" l="l" r="r" t="t"/>
              <a:pathLst>
                <a:path extrusionOk="0" h="132" w="265">
                  <a:moveTo>
                    <a:pt x="133" y="132"/>
                  </a:moveTo>
                  <a:cubicBezTo>
                    <a:pt x="206" y="132"/>
                    <a:pt x="265" y="73"/>
                    <a:pt x="265" y="0"/>
                  </a:cubicBezTo>
                  <a:lnTo>
                    <a:pt x="0" y="0"/>
                  </a:lnTo>
                  <a:cubicBezTo>
                    <a:pt x="0" y="73"/>
                    <a:pt x="59" y="132"/>
                    <a:pt x="133" y="132"/>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29" name="Google Shape;329;p37"/>
          <p:cNvSpPr txBox="1"/>
          <p:nvPr>
            <p:ph type="ctrTitle"/>
          </p:nvPr>
        </p:nvSpPr>
        <p:spPr>
          <a:xfrm>
            <a:off x="1250450" y="980325"/>
            <a:ext cx="6642000" cy="1964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None/>
            </a:pPr>
            <a:r>
              <a:rPr lang="es"/>
              <a:t>EHR Information System Project</a:t>
            </a:r>
            <a:endParaRPr sz="4000"/>
          </a:p>
        </p:txBody>
      </p:sp>
      <p:sp>
        <p:nvSpPr>
          <p:cNvPr id="330" name="Google Shape;330;p37"/>
          <p:cNvSpPr txBox="1"/>
          <p:nvPr>
            <p:ph idx="1" type="subTitle"/>
          </p:nvPr>
        </p:nvSpPr>
        <p:spPr>
          <a:xfrm>
            <a:off x="1436289" y="1049985"/>
            <a:ext cx="6270300" cy="353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600"/>
              <a:buNone/>
            </a:pPr>
            <a:r>
              <a:rPr i="1" lang="es">
                <a:latin typeface="Source Sans Pro"/>
                <a:ea typeface="Source Sans Pro"/>
                <a:cs typeface="Source Sans Pro"/>
                <a:sym typeface="Source Sans Pro"/>
              </a:rPr>
              <a:t>Information Systems in Health Care (WS23/24) </a:t>
            </a:r>
            <a:endParaRPr i="1">
              <a:latin typeface="Source Sans Pro"/>
              <a:ea typeface="Source Sans Pro"/>
              <a:cs typeface="Source Sans Pro"/>
              <a:sym typeface="Source Sans Pro"/>
            </a:endParaRPr>
          </a:p>
        </p:txBody>
      </p:sp>
      <p:sp>
        <p:nvSpPr>
          <p:cNvPr id="331" name="Google Shape;331;p37"/>
          <p:cNvSpPr/>
          <p:nvPr/>
        </p:nvSpPr>
        <p:spPr>
          <a:xfrm flipH="1">
            <a:off x="1143803" y="644615"/>
            <a:ext cx="93799" cy="9379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32" name="Google Shape;332;p37"/>
          <p:cNvSpPr/>
          <p:nvPr/>
        </p:nvSpPr>
        <p:spPr>
          <a:xfrm flipH="1">
            <a:off x="1383816" y="644615"/>
            <a:ext cx="93799" cy="9379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33" name="Google Shape;333;p37"/>
          <p:cNvSpPr/>
          <p:nvPr/>
        </p:nvSpPr>
        <p:spPr>
          <a:xfrm flipH="1">
            <a:off x="1623829" y="644615"/>
            <a:ext cx="93799" cy="93799"/>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grpSp>
        <p:nvGrpSpPr>
          <p:cNvPr id="334" name="Google Shape;334;p37"/>
          <p:cNvGrpSpPr/>
          <p:nvPr/>
        </p:nvGrpSpPr>
        <p:grpSpPr>
          <a:xfrm>
            <a:off x="874596" y="980310"/>
            <a:ext cx="812385" cy="815360"/>
            <a:chOff x="2759075" y="2149476"/>
            <a:chExt cx="433388" cy="434975"/>
          </a:xfrm>
        </p:grpSpPr>
        <p:sp>
          <p:nvSpPr>
            <p:cNvPr id="335" name="Google Shape;335;p37"/>
            <p:cNvSpPr/>
            <p:nvPr/>
          </p:nvSpPr>
          <p:spPr>
            <a:xfrm>
              <a:off x="2759075" y="2149476"/>
              <a:ext cx="433388" cy="434975"/>
            </a:xfrm>
            <a:custGeom>
              <a:rect b="b" l="l" r="r" t="t"/>
              <a:pathLst>
                <a:path extrusionOk="0" h="738" w="738">
                  <a:moveTo>
                    <a:pt x="0" y="369"/>
                  </a:moveTo>
                  <a:cubicBezTo>
                    <a:pt x="0" y="165"/>
                    <a:pt x="165" y="0"/>
                    <a:pt x="369" y="0"/>
                  </a:cubicBezTo>
                  <a:cubicBezTo>
                    <a:pt x="572" y="0"/>
                    <a:pt x="738" y="165"/>
                    <a:pt x="738" y="369"/>
                  </a:cubicBezTo>
                  <a:cubicBezTo>
                    <a:pt x="738" y="572"/>
                    <a:pt x="572" y="738"/>
                    <a:pt x="369" y="738"/>
                  </a:cubicBezTo>
                  <a:cubicBezTo>
                    <a:pt x="165" y="738"/>
                    <a:pt x="0" y="572"/>
                    <a:pt x="0" y="369"/>
                  </a:cubicBezTo>
                  <a:close/>
                  <a:moveTo>
                    <a:pt x="108" y="369"/>
                  </a:moveTo>
                  <a:cubicBezTo>
                    <a:pt x="108" y="513"/>
                    <a:pt x="225" y="629"/>
                    <a:pt x="369" y="629"/>
                  </a:cubicBezTo>
                  <a:cubicBezTo>
                    <a:pt x="513" y="629"/>
                    <a:pt x="630" y="513"/>
                    <a:pt x="630" y="369"/>
                  </a:cubicBezTo>
                  <a:cubicBezTo>
                    <a:pt x="630" y="224"/>
                    <a:pt x="513" y="108"/>
                    <a:pt x="369" y="108"/>
                  </a:cubicBezTo>
                  <a:cubicBezTo>
                    <a:pt x="225" y="108"/>
                    <a:pt x="108" y="224"/>
                    <a:pt x="108" y="369"/>
                  </a:cubicBezTo>
                  <a:close/>
                </a:path>
              </a:pathLst>
            </a:custGeom>
            <a:solidFill>
              <a:schemeClr val="accen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6" name="Google Shape;336;p37"/>
            <p:cNvSpPr/>
            <p:nvPr/>
          </p:nvSpPr>
          <p:spPr>
            <a:xfrm>
              <a:off x="2936876" y="2328863"/>
              <a:ext cx="128588" cy="130175"/>
            </a:xfrm>
            <a:custGeom>
              <a:rect b="b" l="l" r="r" t="t"/>
              <a:pathLst>
                <a:path extrusionOk="0" h="221" w="220">
                  <a:moveTo>
                    <a:pt x="173" y="35"/>
                  </a:moveTo>
                  <a:cubicBezTo>
                    <a:pt x="215" y="71"/>
                    <a:pt x="220" y="133"/>
                    <a:pt x="185" y="174"/>
                  </a:cubicBezTo>
                  <a:cubicBezTo>
                    <a:pt x="150" y="216"/>
                    <a:pt x="87" y="221"/>
                    <a:pt x="46" y="185"/>
                  </a:cubicBezTo>
                  <a:cubicBezTo>
                    <a:pt x="5" y="150"/>
                    <a:pt x="0" y="88"/>
                    <a:pt x="35" y="47"/>
                  </a:cubicBezTo>
                  <a:cubicBezTo>
                    <a:pt x="70" y="5"/>
                    <a:pt x="132" y="0"/>
                    <a:pt x="173" y="35"/>
                  </a:cubicBezTo>
                  <a:close/>
                </a:path>
              </a:pathLst>
            </a:custGeom>
            <a:solidFill>
              <a:schemeClr val="accent1"/>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37" name="Google Shape;337;p37"/>
          <p:cNvSpPr/>
          <p:nvPr/>
        </p:nvSpPr>
        <p:spPr>
          <a:xfrm>
            <a:off x="7280617" y="419472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8" name="Google Shape;338;p37"/>
          <p:cNvSpPr/>
          <p:nvPr/>
        </p:nvSpPr>
        <p:spPr>
          <a:xfrm>
            <a:off x="7151071" y="980324"/>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39" name="Google Shape;339;p37"/>
          <p:cNvSpPr/>
          <p:nvPr/>
        </p:nvSpPr>
        <p:spPr>
          <a:xfrm>
            <a:off x="2953152" y="4140145"/>
            <a:ext cx="775433" cy="199042"/>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0" name="Google Shape;340;p37"/>
          <p:cNvSpPr/>
          <p:nvPr/>
        </p:nvSpPr>
        <p:spPr>
          <a:xfrm>
            <a:off x="5833460" y="139150"/>
            <a:ext cx="902826"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1" name="Google Shape;341;p37"/>
          <p:cNvSpPr/>
          <p:nvPr/>
        </p:nvSpPr>
        <p:spPr>
          <a:xfrm>
            <a:off x="8523416" y="-276977"/>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2" name="Google Shape;342;p37"/>
          <p:cNvSpPr/>
          <p:nvPr/>
        </p:nvSpPr>
        <p:spPr>
          <a:xfrm>
            <a:off x="7982978" y="1947796"/>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3" name="Google Shape;343;p37"/>
          <p:cNvSpPr/>
          <p:nvPr/>
        </p:nvSpPr>
        <p:spPr>
          <a:xfrm>
            <a:off x="1596033" y="4036611"/>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4" name="Google Shape;344;p37"/>
          <p:cNvSpPr/>
          <p:nvPr/>
        </p:nvSpPr>
        <p:spPr>
          <a:xfrm>
            <a:off x="1077455" y="2098352"/>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5" name="Google Shape;345;p37"/>
          <p:cNvSpPr/>
          <p:nvPr/>
        </p:nvSpPr>
        <p:spPr>
          <a:xfrm rot="5400000">
            <a:off x="-134141" y="4695154"/>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46" name="Google Shape;346;p37"/>
          <p:cNvSpPr/>
          <p:nvPr/>
        </p:nvSpPr>
        <p:spPr>
          <a:xfrm>
            <a:off x="6016163" y="5047352"/>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347" name="Google Shape;347;p37"/>
          <p:cNvGrpSpPr/>
          <p:nvPr/>
        </p:nvGrpSpPr>
        <p:grpSpPr>
          <a:xfrm>
            <a:off x="8106561" y="4128394"/>
            <a:ext cx="773659" cy="963355"/>
            <a:chOff x="6696077" y="2921001"/>
            <a:chExt cx="330200" cy="411163"/>
          </a:xfrm>
        </p:grpSpPr>
        <p:sp>
          <p:nvSpPr>
            <p:cNvPr id="348" name="Google Shape;348;p37"/>
            <p:cNvSpPr/>
            <p:nvPr/>
          </p:nvSpPr>
          <p:spPr>
            <a:xfrm>
              <a:off x="6696077" y="2921001"/>
              <a:ext cx="330200" cy="411163"/>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349" name="Google Shape;349;p37"/>
            <p:cNvGrpSpPr/>
            <p:nvPr/>
          </p:nvGrpSpPr>
          <p:grpSpPr>
            <a:xfrm>
              <a:off x="6696077" y="2921001"/>
              <a:ext cx="327022" cy="411163"/>
              <a:chOff x="6696077" y="2921001"/>
              <a:chExt cx="327022" cy="411163"/>
            </a:xfrm>
          </p:grpSpPr>
          <p:grpSp>
            <p:nvGrpSpPr>
              <p:cNvPr id="350" name="Google Shape;350;p37"/>
              <p:cNvGrpSpPr/>
              <p:nvPr/>
            </p:nvGrpSpPr>
            <p:grpSpPr>
              <a:xfrm>
                <a:off x="6696077" y="2921001"/>
                <a:ext cx="327022" cy="411163"/>
                <a:chOff x="6696077" y="2921001"/>
                <a:chExt cx="327022" cy="411163"/>
              </a:xfrm>
            </p:grpSpPr>
            <p:sp>
              <p:nvSpPr>
                <p:cNvPr id="351" name="Google Shape;351;p37"/>
                <p:cNvSpPr/>
                <p:nvPr/>
              </p:nvSpPr>
              <p:spPr>
                <a:xfrm>
                  <a:off x="6696077" y="2921001"/>
                  <a:ext cx="323850" cy="404813"/>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2" name="Google Shape;352;p37"/>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3" name="Google Shape;353;p37"/>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354" name="Google Shape;354;p37"/>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5" name="Google Shape;355;p37"/>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356" name="Google Shape;356;p37"/>
          <p:cNvSpPr/>
          <p:nvPr/>
        </p:nvSpPr>
        <p:spPr>
          <a:xfrm rot="10800000">
            <a:off x="8854936" y="1816321"/>
            <a:ext cx="980883" cy="494302"/>
          </a:xfrm>
          <a:custGeom>
            <a:rect b="b" l="l" r="r" t="t"/>
            <a:pathLst>
              <a:path extrusionOk="0" h="172" w="343">
                <a:moveTo>
                  <a:pt x="171" y="172"/>
                </a:moveTo>
                <a:cubicBezTo>
                  <a:pt x="266" y="172"/>
                  <a:pt x="343" y="95"/>
                  <a:pt x="343" y="0"/>
                </a:cubicBezTo>
                <a:lnTo>
                  <a:pt x="0" y="0"/>
                </a:lnTo>
                <a:cubicBezTo>
                  <a:pt x="0" y="95"/>
                  <a:pt x="76" y="172"/>
                  <a:pt x="171" y="172"/>
                </a:cubicBez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57" name="Google Shape;357;p37"/>
          <p:cNvSpPr txBox="1"/>
          <p:nvPr/>
        </p:nvSpPr>
        <p:spPr>
          <a:xfrm>
            <a:off x="1077450" y="3401700"/>
            <a:ext cx="66924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1600">
                <a:solidFill>
                  <a:schemeClr val="dk1"/>
                </a:solidFill>
                <a:latin typeface="Source Sans Pro"/>
                <a:ea typeface="Source Sans Pro"/>
                <a:cs typeface="Source Sans Pro"/>
                <a:sym typeface="Source Sans Pro"/>
              </a:rPr>
              <a:t>Rocío Alonso las Heras</a:t>
            </a:r>
            <a:endParaRPr sz="1600">
              <a:solidFill>
                <a:schemeClr val="dk1"/>
              </a:solidFill>
              <a:latin typeface="Source Sans Pro"/>
              <a:ea typeface="Source Sans Pro"/>
              <a:cs typeface="Source Sans Pro"/>
              <a:sym typeface="Source Sans Pro"/>
            </a:endParaRPr>
          </a:p>
          <a:p>
            <a:pPr indent="0" lvl="0" marL="0" rtl="0" algn="ctr">
              <a:lnSpc>
                <a:spcPct val="90000"/>
              </a:lnSpc>
              <a:spcBef>
                <a:spcPts val="0"/>
              </a:spcBef>
              <a:spcAft>
                <a:spcPts val="0"/>
              </a:spcAft>
              <a:buClr>
                <a:schemeClr val="dk1"/>
              </a:buClr>
              <a:buSzPts val="1600"/>
              <a:buFont typeface="Arial"/>
              <a:buNone/>
            </a:pPr>
            <a:r>
              <a:t/>
            </a:r>
            <a:endParaRPr sz="1600">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4"/>
                                        </p:tgtEl>
                                        <p:attrNameLst>
                                          <p:attrName>style.visibility</p:attrName>
                                        </p:attrNameLst>
                                      </p:cBhvr>
                                      <p:to>
                                        <p:strVal val="visible"/>
                                      </p:to>
                                    </p:set>
                                    <p:anim calcmode="lin" valueType="num">
                                      <p:cBhvr additive="base">
                                        <p:cTn dur="500"/>
                                        <p:tgtEl>
                                          <p:spTgt spid="3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6"/>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20" name="Google Shape;520;p46"/>
          <p:cNvPicPr preferRelativeResize="0"/>
          <p:nvPr/>
        </p:nvPicPr>
        <p:blipFill rotWithShape="1">
          <a:blip r:embed="rId3">
            <a:alphaModFix/>
          </a:blip>
          <a:srcRect b="53410" l="0" r="80614" t="0"/>
          <a:stretch/>
        </p:blipFill>
        <p:spPr>
          <a:xfrm>
            <a:off x="1018125" y="957075"/>
            <a:ext cx="1377826" cy="1714349"/>
          </a:xfrm>
          <a:prstGeom prst="rect">
            <a:avLst/>
          </a:prstGeom>
          <a:noFill/>
          <a:ln>
            <a:noFill/>
          </a:ln>
        </p:spPr>
      </p:pic>
      <p:sp>
        <p:nvSpPr>
          <p:cNvPr id="521" name="Google Shape;521;p46"/>
          <p:cNvSpPr/>
          <p:nvPr/>
        </p:nvSpPr>
        <p:spPr>
          <a:xfrm>
            <a:off x="2298075" y="1888475"/>
            <a:ext cx="641700" cy="651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22" name="Google Shape;522;p46"/>
          <p:cNvPicPr preferRelativeResize="0"/>
          <p:nvPr/>
        </p:nvPicPr>
        <p:blipFill>
          <a:blip r:embed="rId4">
            <a:alphaModFix/>
          </a:blip>
          <a:stretch>
            <a:fillRect/>
          </a:stretch>
        </p:blipFill>
        <p:spPr>
          <a:xfrm>
            <a:off x="3005175" y="1207350"/>
            <a:ext cx="3588225" cy="3430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7"/>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28" name="Google Shape;528;p47"/>
          <p:cNvPicPr preferRelativeResize="0"/>
          <p:nvPr/>
        </p:nvPicPr>
        <p:blipFill rotWithShape="1">
          <a:blip r:embed="rId3">
            <a:alphaModFix/>
          </a:blip>
          <a:srcRect b="53410" l="0" r="80614" t="0"/>
          <a:stretch/>
        </p:blipFill>
        <p:spPr>
          <a:xfrm>
            <a:off x="1018125" y="957075"/>
            <a:ext cx="1377826" cy="1714349"/>
          </a:xfrm>
          <a:prstGeom prst="rect">
            <a:avLst/>
          </a:prstGeom>
          <a:noFill/>
          <a:ln>
            <a:noFill/>
          </a:ln>
        </p:spPr>
      </p:pic>
      <p:sp>
        <p:nvSpPr>
          <p:cNvPr id="529" name="Google Shape;529;p47"/>
          <p:cNvSpPr/>
          <p:nvPr/>
        </p:nvSpPr>
        <p:spPr>
          <a:xfrm>
            <a:off x="2080575" y="2105975"/>
            <a:ext cx="641700" cy="651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30" name="Google Shape;530;p47"/>
          <p:cNvPicPr preferRelativeResize="0"/>
          <p:nvPr/>
        </p:nvPicPr>
        <p:blipFill>
          <a:blip r:embed="rId4">
            <a:alphaModFix/>
          </a:blip>
          <a:stretch>
            <a:fillRect/>
          </a:stretch>
        </p:blipFill>
        <p:spPr>
          <a:xfrm>
            <a:off x="2852925" y="1294326"/>
            <a:ext cx="5273724" cy="3289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36" name="Google Shape;536;p48"/>
          <p:cNvPicPr preferRelativeResize="0"/>
          <p:nvPr/>
        </p:nvPicPr>
        <p:blipFill rotWithShape="1">
          <a:blip r:embed="rId3">
            <a:alphaModFix/>
          </a:blip>
          <a:srcRect b="53410" l="0" r="80614" t="0"/>
          <a:stretch/>
        </p:blipFill>
        <p:spPr>
          <a:xfrm>
            <a:off x="1018125" y="957075"/>
            <a:ext cx="1377826" cy="1714349"/>
          </a:xfrm>
          <a:prstGeom prst="rect">
            <a:avLst/>
          </a:prstGeom>
          <a:noFill/>
          <a:ln>
            <a:noFill/>
          </a:ln>
        </p:spPr>
      </p:pic>
      <p:sp>
        <p:nvSpPr>
          <p:cNvPr id="537" name="Google Shape;537;p48"/>
          <p:cNvSpPr/>
          <p:nvPr/>
        </p:nvSpPr>
        <p:spPr>
          <a:xfrm>
            <a:off x="1993575" y="2334325"/>
            <a:ext cx="641700" cy="651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38" name="Google Shape;538;p48"/>
          <p:cNvPicPr preferRelativeResize="0"/>
          <p:nvPr/>
        </p:nvPicPr>
        <p:blipFill>
          <a:blip r:embed="rId4">
            <a:alphaModFix/>
          </a:blip>
          <a:stretch>
            <a:fillRect/>
          </a:stretch>
        </p:blipFill>
        <p:spPr>
          <a:xfrm>
            <a:off x="3287900" y="1152976"/>
            <a:ext cx="3914450" cy="335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9"/>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44" name="Google Shape;544;p49"/>
          <p:cNvPicPr preferRelativeResize="0"/>
          <p:nvPr/>
        </p:nvPicPr>
        <p:blipFill rotWithShape="1">
          <a:blip r:embed="rId3">
            <a:alphaModFix/>
          </a:blip>
          <a:srcRect b="53410" l="0" r="80614" t="0"/>
          <a:stretch/>
        </p:blipFill>
        <p:spPr>
          <a:xfrm>
            <a:off x="1018125" y="957075"/>
            <a:ext cx="1377826" cy="1714349"/>
          </a:xfrm>
          <a:prstGeom prst="rect">
            <a:avLst/>
          </a:prstGeom>
          <a:noFill/>
          <a:ln>
            <a:noFill/>
          </a:ln>
        </p:spPr>
      </p:pic>
      <p:sp>
        <p:nvSpPr>
          <p:cNvPr id="545" name="Google Shape;545;p49"/>
          <p:cNvSpPr/>
          <p:nvPr/>
        </p:nvSpPr>
        <p:spPr>
          <a:xfrm>
            <a:off x="1950075" y="1671000"/>
            <a:ext cx="641700" cy="651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46" name="Google Shape;546;p49"/>
          <p:cNvPicPr preferRelativeResize="0"/>
          <p:nvPr/>
        </p:nvPicPr>
        <p:blipFill>
          <a:blip r:embed="rId4">
            <a:alphaModFix/>
          </a:blip>
          <a:stretch>
            <a:fillRect/>
          </a:stretch>
        </p:blipFill>
        <p:spPr>
          <a:xfrm>
            <a:off x="2744175" y="1065800"/>
            <a:ext cx="5556476" cy="360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0"/>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DOCTOR’S MENU</a:t>
            </a:r>
            <a:endParaRPr/>
          </a:p>
        </p:txBody>
      </p:sp>
      <p:pic>
        <p:nvPicPr>
          <p:cNvPr id="552" name="Google Shape;552;p50"/>
          <p:cNvPicPr preferRelativeResize="0"/>
          <p:nvPr/>
        </p:nvPicPr>
        <p:blipFill>
          <a:blip r:embed="rId3">
            <a:alphaModFix/>
          </a:blip>
          <a:stretch>
            <a:fillRect/>
          </a:stretch>
        </p:blipFill>
        <p:spPr>
          <a:xfrm>
            <a:off x="1014375" y="1011425"/>
            <a:ext cx="7115227" cy="3716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1"/>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DOCTOR’S MENU-View Patients</a:t>
            </a:r>
            <a:endParaRPr/>
          </a:p>
        </p:txBody>
      </p:sp>
      <p:pic>
        <p:nvPicPr>
          <p:cNvPr id="558" name="Google Shape;558;p51"/>
          <p:cNvPicPr preferRelativeResize="0"/>
          <p:nvPr/>
        </p:nvPicPr>
        <p:blipFill rotWithShape="1">
          <a:blip r:embed="rId3">
            <a:alphaModFix/>
          </a:blip>
          <a:srcRect b="12624" l="38827" r="38247" t="14233"/>
          <a:stretch/>
        </p:blipFill>
        <p:spPr>
          <a:xfrm>
            <a:off x="723900" y="1212475"/>
            <a:ext cx="1631126" cy="2718549"/>
          </a:xfrm>
          <a:prstGeom prst="rect">
            <a:avLst/>
          </a:prstGeom>
          <a:noFill/>
          <a:ln>
            <a:noFill/>
          </a:ln>
        </p:spPr>
      </p:pic>
      <p:sp>
        <p:nvSpPr>
          <p:cNvPr id="559" name="Google Shape;559;p51"/>
          <p:cNvSpPr/>
          <p:nvPr/>
        </p:nvSpPr>
        <p:spPr>
          <a:xfrm>
            <a:off x="1950100" y="2214725"/>
            <a:ext cx="641700" cy="65100"/>
          </a:xfrm>
          <a:prstGeom prst="leftArrow">
            <a:avLst>
              <a:gd fmla="val 50000" name="adj1"/>
              <a:gd fmla="val 50000" name="adj2"/>
            </a:avLst>
          </a:prstGeom>
          <a:solidFill>
            <a:srgbClr val="83E3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60" name="Google Shape;560;p51"/>
          <p:cNvPicPr preferRelativeResize="0"/>
          <p:nvPr/>
        </p:nvPicPr>
        <p:blipFill>
          <a:blip r:embed="rId4">
            <a:alphaModFix/>
          </a:blip>
          <a:stretch>
            <a:fillRect/>
          </a:stretch>
        </p:blipFill>
        <p:spPr>
          <a:xfrm>
            <a:off x="2722275" y="1326950"/>
            <a:ext cx="5889326" cy="307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2"/>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DOCTOR’S MENU-View Patients</a:t>
            </a:r>
            <a:endParaRPr/>
          </a:p>
        </p:txBody>
      </p:sp>
      <p:pic>
        <p:nvPicPr>
          <p:cNvPr id="566" name="Google Shape;566;p52"/>
          <p:cNvPicPr preferRelativeResize="0"/>
          <p:nvPr/>
        </p:nvPicPr>
        <p:blipFill>
          <a:blip r:embed="rId3">
            <a:alphaModFix/>
          </a:blip>
          <a:stretch>
            <a:fillRect/>
          </a:stretch>
        </p:blipFill>
        <p:spPr>
          <a:xfrm>
            <a:off x="2754925" y="1745300"/>
            <a:ext cx="6061051" cy="2975599"/>
          </a:xfrm>
          <a:prstGeom prst="rect">
            <a:avLst/>
          </a:prstGeom>
          <a:noFill/>
          <a:ln>
            <a:noFill/>
          </a:ln>
        </p:spPr>
      </p:pic>
      <p:pic>
        <p:nvPicPr>
          <p:cNvPr id="567" name="Google Shape;567;p52"/>
          <p:cNvPicPr preferRelativeResize="0"/>
          <p:nvPr/>
        </p:nvPicPr>
        <p:blipFill rotWithShape="1">
          <a:blip r:embed="rId4">
            <a:alphaModFix/>
          </a:blip>
          <a:srcRect b="56965" l="30095" r="33714" t="0"/>
          <a:stretch/>
        </p:blipFill>
        <p:spPr>
          <a:xfrm>
            <a:off x="547450" y="957063"/>
            <a:ext cx="2131349" cy="1322725"/>
          </a:xfrm>
          <a:prstGeom prst="rect">
            <a:avLst/>
          </a:prstGeom>
          <a:noFill/>
          <a:ln>
            <a:noFill/>
          </a:ln>
        </p:spPr>
      </p:pic>
      <p:sp>
        <p:nvSpPr>
          <p:cNvPr id="568" name="Google Shape;568;p52"/>
          <p:cNvSpPr/>
          <p:nvPr/>
        </p:nvSpPr>
        <p:spPr>
          <a:xfrm>
            <a:off x="2037100" y="1797113"/>
            <a:ext cx="641700" cy="651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3"/>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DOCTOR’S MENU-Create Patients</a:t>
            </a:r>
            <a:endParaRPr/>
          </a:p>
        </p:txBody>
      </p:sp>
      <p:pic>
        <p:nvPicPr>
          <p:cNvPr id="574" name="Google Shape;574;p53"/>
          <p:cNvPicPr preferRelativeResize="0"/>
          <p:nvPr/>
        </p:nvPicPr>
        <p:blipFill rotWithShape="1">
          <a:blip r:embed="rId3">
            <a:alphaModFix/>
          </a:blip>
          <a:srcRect b="12624" l="38827" r="38247" t="14233"/>
          <a:stretch/>
        </p:blipFill>
        <p:spPr>
          <a:xfrm>
            <a:off x="723900" y="1212475"/>
            <a:ext cx="1631126" cy="2718549"/>
          </a:xfrm>
          <a:prstGeom prst="rect">
            <a:avLst/>
          </a:prstGeom>
          <a:noFill/>
          <a:ln>
            <a:noFill/>
          </a:ln>
        </p:spPr>
      </p:pic>
      <p:sp>
        <p:nvSpPr>
          <p:cNvPr id="575" name="Google Shape;575;p53"/>
          <p:cNvSpPr/>
          <p:nvPr/>
        </p:nvSpPr>
        <p:spPr>
          <a:xfrm>
            <a:off x="1939225" y="2615325"/>
            <a:ext cx="641700" cy="65100"/>
          </a:xfrm>
          <a:prstGeom prst="leftArrow">
            <a:avLst>
              <a:gd fmla="val 50000" name="adj1"/>
              <a:gd fmla="val 50000" name="adj2"/>
            </a:avLst>
          </a:prstGeom>
          <a:solidFill>
            <a:srgbClr val="83E3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76" name="Google Shape;576;p53"/>
          <p:cNvPicPr preferRelativeResize="0"/>
          <p:nvPr/>
        </p:nvPicPr>
        <p:blipFill>
          <a:blip r:embed="rId4">
            <a:alphaModFix/>
          </a:blip>
          <a:stretch>
            <a:fillRect/>
          </a:stretch>
        </p:blipFill>
        <p:spPr>
          <a:xfrm>
            <a:off x="2994300" y="1087725"/>
            <a:ext cx="5077974" cy="349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4"/>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DOCTOR’S MENU-Delete Patients</a:t>
            </a:r>
            <a:endParaRPr/>
          </a:p>
        </p:txBody>
      </p:sp>
      <p:pic>
        <p:nvPicPr>
          <p:cNvPr id="582" name="Google Shape;582;p54"/>
          <p:cNvPicPr preferRelativeResize="0"/>
          <p:nvPr/>
        </p:nvPicPr>
        <p:blipFill rotWithShape="1">
          <a:blip r:embed="rId3">
            <a:alphaModFix/>
          </a:blip>
          <a:srcRect b="12624" l="38827" r="38247" t="14233"/>
          <a:stretch/>
        </p:blipFill>
        <p:spPr>
          <a:xfrm>
            <a:off x="723900" y="1212475"/>
            <a:ext cx="1631126" cy="2718549"/>
          </a:xfrm>
          <a:prstGeom prst="rect">
            <a:avLst/>
          </a:prstGeom>
          <a:noFill/>
          <a:ln>
            <a:noFill/>
          </a:ln>
        </p:spPr>
      </p:pic>
      <p:sp>
        <p:nvSpPr>
          <p:cNvPr id="583" name="Google Shape;583;p54"/>
          <p:cNvSpPr/>
          <p:nvPr/>
        </p:nvSpPr>
        <p:spPr>
          <a:xfrm>
            <a:off x="1819600" y="2963300"/>
            <a:ext cx="641700" cy="65100"/>
          </a:xfrm>
          <a:prstGeom prst="leftArrow">
            <a:avLst>
              <a:gd fmla="val 50000" name="adj1"/>
              <a:gd fmla="val 50000" name="adj2"/>
            </a:avLst>
          </a:prstGeom>
          <a:solidFill>
            <a:srgbClr val="83E3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84" name="Google Shape;584;p54"/>
          <p:cNvPicPr preferRelativeResize="0"/>
          <p:nvPr/>
        </p:nvPicPr>
        <p:blipFill>
          <a:blip r:embed="rId4">
            <a:alphaModFix/>
          </a:blip>
          <a:stretch>
            <a:fillRect/>
          </a:stretch>
        </p:blipFill>
        <p:spPr>
          <a:xfrm>
            <a:off x="2570050" y="1486300"/>
            <a:ext cx="6186902" cy="2170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5"/>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sz="2500"/>
              <a:t>DOCTOR’S MENU-Update Patient Information</a:t>
            </a:r>
            <a:endParaRPr sz="2400"/>
          </a:p>
        </p:txBody>
      </p:sp>
      <p:pic>
        <p:nvPicPr>
          <p:cNvPr id="590" name="Google Shape;590;p55"/>
          <p:cNvPicPr preferRelativeResize="0"/>
          <p:nvPr/>
        </p:nvPicPr>
        <p:blipFill rotWithShape="1">
          <a:blip r:embed="rId3">
            <a:alphaModFix/>
          </a:blip>
          <a:srcRect b="12624" l="38827" r="38247" t="14233"/>
          <a:stretch/>
        </p:blipFill>
        <p:spPr>
          <a:xfrm>
            <a:off x="723900" y="1212475"/>
            <a:ext cx="1631126" cy="2718549"/>
          </a:xfrm>
          <a:prstGeom prst="rect">
            <a:avLst/>
          </a:prstGeom>
          <a:noFill/>
          <a:ln>
            <a:noFill/>
          </a:ln>
        </p:spPr>
      </p:pic>
      <p:sp>
        <p:nvSpPr>
          <p:cNvPr id="591" name="Google Shape;591;p55"/>
          <p:cNvSpPr/>
          <p:nvPr/>
        </p:nvSpPr>
        <p:spPr>
          <a:xfrm>
            <a:off x="1982700" y="3300400"/>
            <a:ext cx="641700" cy="65100"/>
          </a:xfrm>
          <a:prstGeom prst="leftArrow">
            <a:avLst>
              <a:gd fmla="val 50000" name="adj1"/>
              <a:gd fmla="val 50000" name="adj2"/>
            </a:avLst>
          </a:prstGeom>
          <a:solidFill>
            <a:srgbClr val="83E3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92" name="Google Shape;592;p55"/>
          <p:cNvPicPr preferRelativeResize="0"/>
          <p:nvPr/>
        </p:nvPicPr>
        <p:blipFill>
          <a:blip r:embed="rId4">
            <a:alphaModFix/>
          </a:blip>
          <a:stretch>
            <a:fillRect/>
          </a:stretch>
        </p:blipFill>
        <p:spPr>
          <a:xfrm>
            <a:off x="2776800" y="1109475"/>
            <a:ext cx="5863249" cy="316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type="title"/>
          </p:nvPr>
        </p:nvSpPr>
        <p:spPr>
          <a:xfrm>
            <a:off x="700325" y="206382"/>
            <a:ext cx="7886700" cy="994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ppins"/>
              <a:buNone/>
            </a:pPr>
            <a:r>
              <a:rPr lang="es"/>
              <a:t>INDEX</a:t>
            </a:r>
            <a:endParaRPr/>
          </a:p>
        </p:txBody>
      </p:sp>
      <p:sp>
        <p:nvSpPr>
          <p:cNvPr id="363" name="Google Shape;363;p38"/>
          <p:cNvSpPr txBox="1"/>
          <p:nvPr/>
        </p:nvSpPr>
        <p:spPr>
          <a:xfrm>
            <a:off x="723900" y="4322882"/>
            <a:ext cx="7696200" cy="2553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200"/>
              <a:buFont typeface="Source Sans Pro"/>
              <a:buNone/>
            </a:pPr>
            <a:r>
              <a:rPr b="1" lang="es" sz="1200" u="sng">
                <a:solidFill>
                  <a:schemeClr val="hlink"/>
                </a:solidFill>
                <a:latin typeface="Source Sans Pro"/>
                <a:ea typeface="Source Sans Pro"/>
                <a:cs typeface="Source Sans Pro"/>
                <a:sym typeface="Source Sans Pro"/>
                <a:hlinkClick r:id="rId3"/>
              </a:rPr>
              <a:t>uí</a:t>
            </a:r>
            <a:endParaRPr b="1" sz="1200">
              <a:solidFill>
                <a:schemeClr val="dk1"/>
              </a:solidFill>
              <a:latin typeface="Source Sans Pro"/>
              <a:ea typeface="Source Sans Pro"/>
              <a:cs typeface="Source Sans Pro"/>
              <a:sym typeface="Source Sans Pro"/>
            </a:endParaRPr>
          </a:p>
        </p:txBody>
      </p:sp>
      <p:sp>
        <p:nvSpPr>
          <p:cNvPr id="364" name="Google Shape;364;p38"/>
          <p:cNvSpPr txBox="1"/>
          <p:nvPr/>
        </p:nvSpPr>
        <p:spPr>
          <a:xfrm>
            <a:off x="1469295" y="1695003"/>
            <a:ext cx="2266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300"/>
              <a:buFont typeface="Arial"/>
              <a:buNone/>
            </a:pPr>
            <a:r>
              <a:t/>
            </a:r>
            <a:endParaRPr b="1" sz="2300">
              <a:solidFill>
                <a:schemeClr val="dk1"/>
              </a:solidFill>
              <a:latin typeface="Poppins"/>
              <a:ea typeface="Poppins"/>
              <a:cs typeface="Poppins"/>
              <a:sym typeface="Poppins"/>
            </a:endParaRPr>
          </a:p>
        </p:txBody>
      </p:sp>
      <p:sp>
        <p:nvSpPr>
          <p:cNvPr id="365" name="Google Shape;365;p38"/>
          <p:cNvSpPr txBox="1"/>
          <p:nvPr/>
        </p:nvSpPr>
        <p:spPr>
          <a:xfrm>
            <a:off x="2225830" y="1634038"/>
            <a:ext cx="1344600" cy="380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Introduction</a:t>
            </a:r>
            <a:endParaRPr sz="1200">
              <a:solidFill>
                <a:srgbClr val="37415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Clr>
                <a:schemeClr val="dk1"/>
              </a:buClr>
              <a:buSzPts val="1400"/>
              <a:buFont typeface="Arial"/>
              <a:buNone/>
            </a:pPr>
            <a:r>
              <a:t/>
            </a:r>
            <a:endParaRPr b="1">
              <a:solidFill>
                <a:schemeClr val="dk1"/>
              </a:solidFill>
              <a:latin typeface="Source Sans Pro"/>
              <a:ea typeface="Source Sans Pro"/>
              <a:cs typeface="Source Sans Pro"/>
              <a:sym typeface="Source Sans Pro"/>
            </a:endParaRPr>
          </a:p>
        </p:txBody>
      </p:sp>
      <p:sp>
        <p:nvSpPr>
          <p:cNvPr id="366" name="Google Shape;366;p38"/>
          <p:cNvSpPr txBox="1"/>
          <p:nvPr/>
        </p:nvSpPr>
        <p:spPr>
          <a:xfrm>
            <a:off x="2225820" y="2933062"/>
            <a:ext cx="2266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Backend</a:t>
            </a:r>
            <a:endParaRPr b="1">
              <a:solidFill>
                <a:schemeClr val="dk1"/>
              </a:solidFill>
              <a:latin typeface="Source Sans Pro"/>
              <a:ea typeface="Source Sans Pro"/>
              <a:cs typeface="Source Sans Pro"/>
              <a:sym typeface="Source Sans Pro"/>
            </a:endParaRPr>
          </a:p>
        </p:txBody>
      </p:sp>
      <p:sp>
        <p:nvSpPr>
          <p:cNvPr id="367" name="Google Shape;367;p38"/>
          <p:cNvSpPr txBox="1"/>
          <p:nvPr/>
        </p:nvSpPr>
        <p:spPr>
          <a:xfrm>
            <a:off x="2186549" y="2102038"/>
            <a:ext cx="1850400" cy="31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Aim of the project</a:t>
            </a:r>
            <a:endParaRPr b="1">
              <a:solidFill>
                <a:schemeClr val="dk1"/>
              </a:solidFill>
              <a:latin typeface="Source Sans Pro"/>
              <a:ea typeface="Source Sans Pro"/>
              <a:cs typeface="Source Sans Pro"/>
              <a:sym typeface="Source Sans Pro"/>
            </a:endParaRPr>
          </a:p>
        </p:txBody>
      </p:sp>
      <p:sp>
        <p:nvSpPr>
          <p:cNvPr id="368" name="Google Shape;368;p38"/>
          <p:cNvSpPr txBox="1"/>
          <p:nvPr/>
        </p:nvSpPr>
        <p:spPr>
          <a:xfrm>
            <a:off x="1174520" y="3239808"/>
            <a:ext cx="2266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300"/>
              <a:buFont typeface="Arial"/>
              <a:buNone/>
            </a:pPr>
            <a:r>
              <a:t/>
            </a:r>
            <a:endParaRPr b="1" sz="2300">
              <a:solidFill>
                <a:schemeClr val="dk1"/>
              </a:solidFill>
              <a:latin typeface="Poppins"/>
              <a:ea typeface="Poppins"/>
              <a:cs typeface="Poppins"/>
              <a:sym typeface="Poppins"/>
            </a:endParaRPr>
          </a:p>
        </p:txBody>
      </p:sp>
      <p:sp>
        <p:nvSpPr>
          <p:cNvPr id="369" name="Google Shape;369;p38"/>
          <p:cNvSpPr txBox="1"/>
          <p:nvPr/>
        </p:nvSpPr>
        <p:spPr>
          <a:xfrm>
            <a:off x="2225825" y="2509396"/>
            <a:ext cx="1203000" cy="319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Frontend</a:t>
            </a:r>
            <a:endParaRPr b="1" sz="1400">
              <a:solidFill>
                <a:schemeClr val="dk1"/>
              </a:solidFill>
              <a:latin typeface="Source Sans Pro"/>
              <a:ea typeface="Source Sans Pro"/>
              <a:cs typeface="Source Sans Pro"/>
              <a:sym typeface="Source Sans Pro"/>
            </a:endParaRPr>
          </a:p>
        </p:txBody>
      </p:sp>
      <p:sp>
        <p:nvSpPr>
          <p:cNvPr id="370" name="Google Shape;370;p38"/>
          <p:cNvSpPr/>
          <p:nvPr/>
        </p:nvSpPr>
        <p:spPr>
          <a:xfrm>
            <a:off x="5245627" y="1065487"/>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1" name="Google Shape;371;p38"/>
          <p:cNvSpPr/>
          <p:nvPr/>
        </p:nvSpPr>
        <p:spPr>
          <a:xfrm>
            <a:off x="8473440" y="4352138"/>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2" name="Google Shape;372;p38"/>
          <p:cNvSpPr/>
          <p:nvPr/>
        </p:nvSpPr>
        <p:spPr>
          <a:xfrm>
            <a:off x="4115703" y="4977071"/>
            <a:ext cx="775433" cy="199042"/>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3" name="Google Shape;373;p38"/>
          <p:cNvSpPr/>
          <p:nvPr/>
        </p:nvSpPr>
        <p:spPr>
          <a:xfrm>
            <a:off x="429314" y="4368502"/>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4" name="Google Shape;374;p38"/>
          <p:cNvSpPr/>
          <p:nvPr/>
        </p:nvSpPr>
        <p:spPr>
          <a:xfrm>
            <a:off x="8371772" y="502026"/>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75" name="Google Shape;375;p38"/>
          <p:cNvSpPr/>
          <p:nvPr/>
        </p:nvSpPr>
        <p:spPr>
          <a:xfrm flipH="1">
            <a:off x="606529" y="558962"/>
            <a:ext cx="93799" cy="9379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76" name="Google Shape;376;p38"/>
          <p:cNvSpPr/>
          <p:nvPr/>
        </p:nvSpPr>
        <p:spPr>
          <a:xfrm flipH="1">
            <a:off x="846542" y="558962"/>
            <a:ext cx="93799" cy="9379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77" name="Google Shape;377;p38"/>
          <p:cNvSpPr/>
          <p:nvPr/>
        </p:nvSpPr>
        <p:spPr>
          <a:xfrm flipH="1">
            <a:off x="1086555" y="558962"/>
            <a:ext cx="93799" cy="93799"/>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378" name="Google Shape;378;p38"/>
          <p:cNvSpPr/>
          <p:nvPr/>
        </p:nvSpPr>
        <p:spPr>
          <a:xfrm>
            <a:off x="1820673" y="2509215"/>
            <a:ext cx="365875" cy="319800"/>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l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800">
              <a:solidFill>
                <a:schemeClr val="dk1"/>
              </a:solidFill>
              <a:latin typeface="Source Sans Pro"/>
              <a:ea typeface="Source Sans Pro"/>
              <a:cs typeface="Source Sans Pro"/>
              <a:sym typeface="Source Sans Pro"/>
            </a:endParaRPr>
          </a:p>
        </p:txBody>
      </p:sp>
      <p:sp>
        <p:nvSpPr>
          <p:cNvPr id="379" name="Google Shape;379;p38"/>
          <p:cNvSpPr/>
          <p:nvPr/>
        </p:nvSpPr>
        <p:spPr>
          <a:xfrm>
            <a:off x="1820679" y="2102116"/>
            <a:ext cx="365875" cy="319650"/>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800">
              <a:solidFill>
                <a:schemeClr val="dk1"/>
              </a:solidFill>
              <a:latin typeface="Source Sans Pro"/>
              <a:ea typeface="Source Sans Pro"/>
              <a:cs typeface="Source Sans Pro"/>
              <a:sym typeface="Source Sans Pro"/>
            </a:endParaRPr>
          </a:p>
        </p:txBody>
      </p:sp>
      <p:sp>
        <p:nvSpPr>
          <p:cNvPr id="380" name="Google Shape;380;p38"/>
          <p:cNvSpPr/>
          <p:nvPr/>
        </p:nvSpPr>
        <p:spPr>
          <a:xfrm>
            <a:off x="1820675" y="1634038"/>
            <a:ext cx="365875" cy="319675"/>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Source Sans Pro"/>
              <a:ea typeface="Source Sans Pro"/>
              <a:cs typeface="Source Sans Pro"/>
              <a:sym typeface="Source Sans Pro"/>
            </a:endParaRPr>
          </a:p>
        </p:txBody>
      </p:sp>
      <p:sp>
        <p:nvSpPr>
          <p:cNvPr id="381" name="Google Shape;381;p38"/>
          <p:cNvSpPr/>
          <p:nvPr/>
        </p:nvSpPr>
        <p:spPr>
          <a:xfrm>
            <a:off x="1820673" y="2916453"/>
            <a:ext cx="365875" cy="319800"/>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2"/>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800">
              <a:solidFill>
                <a:schemeClr val="dk1"/>
              </a:solidFill>
              <a:latin typeface="Source Sans Pro"/>
              <a:ea typeface="Source Sans Pro"/>
              <a:cs typeface="Source Sans Pro"/>
              <a:sym typeface="Source Sans Pro"/>
            </a:endParaRPr>
          </a:p>
        </p:txBody>
      </p:sp>
      <p:sp>
        <p:nvSpPr>
          <p:cNvPr id="382" name="Google Shape;382;p38"/>
          <p:cNvSpPr txBox="1"/>
          <p:nvPr/>
        </p:nvSpPr>
        <p:spPr>
          <a:xfrm>
            <a:off x="2225820" y="3781337"/>
            <a:ext cx="2266200" cy="319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Questions</a:t>
            </a:r>
            <a:endParaRPr b="1">
              <a:solidFill>
                <a:schemeClr val="dk1"/>
              </a:solidFill>
              <a:latin typeface="Source Sans Pro"/>
              <a:ea typeface="Source Sans Pro"/>
              <a:cs typeface="Source Sans Pro"/>
              <a:sym typeface="Source Sans Pro"/>
            </a:endParaRPr>
          </a:p>
        </p:txBody>
      </p:sp>
      <p:sp>
        <p:nvSpPr>
          <p:cNvPr id="383" name="Google Shape;383;p38"/>
          <p:cNvSpPr txBox="1"/>
          <p:nvPr/>
        </p:nvSpPr>
        <p:spPr>
          <a:xfrm>
            <a:off x="2225825" y="3357033"/>
            <a:ext cx="1203000" cy="319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rPr b="1" lang="es">
                <a:solidFill>
                  <a:schemeClr val="dk1"/>
                </a:solidFill>
                <a:latin typeface="Source Sans Pro"/>
                <a:ea typeface="Source Sans Pro"/>
                <a:cs typeface="Source Sans Pro"/>
                <a:sym typeface="Source Sans Pro"/>
              </a:rPr>
              <a:t>Evaluation</a:t>
            </a:r>
            <a:endParaRPr b="1" sz="1400">
              <a:solidFill>
                <a:schemeClr val="dk1"/>
              </a:solidFill>
              <a:latin typeface="Source Sans Pro"/>
              <a:ea typeface="Source Sans Pro"/>
              <a:cs typeface="Source Sans Pro"/>
              <a:sym typeface="Source Sans Pro"/>
            </a:endParaRPr>
          </a:p>
        </p:txBody>
      </p:sp>
      <p:sp>
        <p:nvSpPr>
          <p:cNvPr id="384" name="Google Shape;384;p38"/>
          <p:cNvSpPr/>
          <p:nvPr/>
        </p:nvSpPr>
        <p:spPr>
          <a:xfrm>
            <a:off x="1820673" y="3356865"/>
            <a:ext cx="365875" cy="319800"/>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800">
              <a:solidFill>
                <a:schemeClr val="dk1"/>
              </a:solidFill>
              <a:latin typeface="Source Sans Pro"/>
              <a:ea typeface="Source Sans Pro"/>
              <a:cs typeface="Source Sans Pro"/>
              <a:sym typeface="Source Sans Pro"/>
            </a:endParaRPr>
          </a:p>
        </p:txBody>
      </p:sp>
      <p:sp>
        <p:nvSpPr>
          <p:cNvPr id="385" name="Google Shape;385;p38"/>
          <p:cNvSpPr/>
          <p:nvPr/>
        </p:nvSpPr>
        <p:spPr>
          <a:xfrm>
            <a:off x="1820673" y="3781340"/>
            <a:ext cx="365875" cy="319800"/>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dk1"/>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500"/>
                                        <p:tgtEl>
                                          <p:spTgt spid="3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6"/>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sz="2500"/>
              <a:t>DOCTOR’S MENU-Logout</a:t>
            </a:r>
            <a:endParaRPr sz="2400"/>
          </a:p>
        </p:txBody>
      </p:sp>
      <p:pic>
        <p:nvPicPr>
          <p:cNvPr id="598" name="Google Shape;598;p56"/>
          <p:cNvPicPr preferRelativeResize="0"/>
          <p:nvPr/>
        </p:nvPicPr>
        <p:blipFill rotWithShape="1">
          <a:blip r:embed="rId3">
            <a:alphaModFix/>
          </a:blip>
          <a:srcRect b="12624" l="38827" r="38247" t="14233"/>
          <a:stretch/>
        </p:blipFill>
        <p:spPr>
          <a:xfrm>
            <a:off x="723900" y="1212475"/>
            <a:ext cx="1631126" cy="2718549"/>
          </a:xfrm>
          <a:prstGeom prst="rect">
            <a:avLst/>
          </a:prstGeom>
          <a:noFill/>
          <a:ln>
            <a:noFill/>
          </a:ln>
        </p:spPr>
      </p:pic>
      <p:sp>
        <p:nvSpPr>
          <p:cNvPr id="599" name="Google Shape;599;p56"/>
          <p:cNvSpPr/>
          <p:nvPr/>
        </p:nvSpPr>
        <p:spPr>
          <a:xfrm>
            <a:off x="1819575" y="3670125"/>
            <a:ext cx="641700" cy="65100"/>
          </a:xfrm>
          <a:prstGeom prst="leftArrow">
            <a:avLst>
              <a:gd fmla="val 50000" name="adj1"/>
              <a:gd fmla="val 50000" name="adj2"/>
            </a:avLst>
          </a:prstGeom>
          <a:solidFill>
            <a:srgbClr val="83E3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600" name="Google Shape;600;p56"/>
          <p:cNvPicPr preferRelativeResize="0"/>
          <p:nvPr/>
        </p:nvPicPr>
        <p:blipFill>
          <a:blip r:embed="rId4">
            <a:alphaModFix/>
          </a:blip>
          <a:stretch>
            <a:fillRect/>
          </a:stretch>
        </p:blipFill>
        <p:spPr>
          <a:xfrm>
            <a:off x="2722150" y="1059675"/>
            <a:ext cx="5823902" cy="3024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7"/>
          <p:cNvSpPr/>
          <p:nvPr/>
        </p:nvSpPr>
        <p:spPr>
          <a:xfrm>
            <a:off x="700331" y="1284570"/>
            <a:ext cx="1383484" cy="1394828"/>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2"/>
          </a:solidFill>
          <a:ln cap="flat" cmpd="sng" w="15875">
            <a:solidFill>
              <a:schemeClr val="dk1"/>
            </a:solidFill>
            <a:prstDash val="solid"/>
            <a:round/>
            <a:headEnd len="sm" w="sm" type="none"/>
            <a:tailEnd len="sm" w="sm" type="none"/>
          </a:ln>
          <a:effectLst>
            <a:outerShdw rotWithShape="0" algn="tl" dir="2700000" dist="2286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06" name="Google Shape;606;p57"/>
          <p:cNvSpPr txBox="1"/>
          <p:nvPr>
            <p:ph type="title"/>
          </p:nvPr>
        </p:nvSpPr>
        <p:spPr>
          <a:xfrm>
            <a:off x="2377050" y="281600"/>
            <a:ext cx="4389900" cy="648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300"/>
              <a:buFont typeface="Arial"/>
              <a:buNone/>
            </a:pPr>
            <a:r>
              <a:rPr lang="es" sz="3300"/>
              <a:t>BACKEND</a:t>
            </a:r>
            <a:endParaRPr sz="3200"/>
          </a:p>
        </p:txBody>
      </p:sp>
      <p:sp>
        <p:nvSpPr>
          <p:cNvPr id="607" name="Google Shape;607;p57"/>
          <p:cNvSpPr txBox="1"/>
          <p:nvPr>
            <p:ph idx="1" type="body"/>
          </p:nvPr>
        </p:nvSpPr>
        <p:spPr>
          <a:xfrm>
            <a:off x="1987325" y="1055988"/>
            <a:ext cx="6109200" cy="9633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500"/>
              </a:spcBef>
              <a:spcAft>
                <a:spcPts val="0"/>
              </a:spcAft>
              <a:buNone/>
            </a:pPr>
            <a:r>
              <a:t/>
            </a:r>
            <a:endParaRPr sz="1200">
              <a:solidFill>
                <a:srgbClr val="000000"/>
              </a:solidFill>
            </a:endParaRPr>
          </a:p>
          <a:p>
            <a:pPr indent="0" lvl="0" marL="457200" rtl="0" algn="just">
              <a:lnSpc>
                <a:spcPct val="115000"/>
              </a:lnSpc>
              <a:spcBef>
                <a:spcPts val="1500"/>
              </a:spcBef>
              <a:spcAft>
                <a:spcPts val="0"/>
              </a:spcAft>
              <a:buNone/>
            </a:pPr>
            <a:r>
              <a:rPr lang="es" sz="1400">
                <a:solidFill>
                  <a:srgbClr val="374151"/>
                </a:solidFill>
              </a:rPr>
              <a:t>The backend, or server-side, is the part of a software application or website that is responsible for managing and processing data. It includes the server, database, and application logic that operate behind the scenes. The backend handles tasks such as data storage, retrieval, and business logic execution, ensuring seamless communication between the user interface (frontend) and the database. Technologies commonly used for backend development include programming languages like PHP, Python, or Java, along with databases such as MySQL or MongoDB. The backend plays a crucial role in supporting the functionality and performance of the overall system.</a:t>
            </a:r>
            <a:endParaRPr sz="1600">
              <a:solidFill>
                <a:srgbClr val="374151"/>
              </a:solidFill>
            </a:endParaRPr>
          </a:p>
          <a:p>
            <a:pPr indent="0" lvl="0" marL="457200" rtl="0" algn="l">
              <a:lnSpc>
                <a:spcPct val="115000"/>
              </a:lnSpc>
              <a:spcBef>
                <a:spcPts val="1500"/>
              </a:spcBef>
              <a:spcAft>
                <a:spcPts val="0"/>
              </a:spcAft>
              <a:buNone/>
            </a:pPr>
            <a:r>
              <a:t/>
            </a:r>
            <a:endParaRPr sz="1200">
              <a:solidFill>
                <a:srgbClr val="000000"/>
              </a:solidFill>
            </a:endParaRPr>
          </a:p>
          <a:p>
            <a:pPr indent="0" lvl="0" marL="0" rtl="0" algn="l">
              <a:spcBef>
                <a:spcPts val="0"/>
              </a:spcBef>
              <a:spcAft>
                <a:spcPts val="0"/>
              </a:spcAft>
              <a:buClr>
                <a:schemeClr val="dk1"/>
              </a:buClr>
              <a:buSzPts val="1600"/>
              <a:buNone/>
            </a:pPr>
            <a:r>
              <a:rPr lang="es"/>
              <a:t>  </a:t>
            </a:r>
            <a:endParaRPr/>
          </a:p>
          <a:p>
            <a:pPr indent="0" lvl="0" marL="0" rtl="0" algn="l">
              <a:spcBef>
                <a:spcPts val="0"/>
              </a:spcBef>
              <a:spcAft>
                <a:spcPts val="0"/>
              </a:spcAft>
              <a:buClr>
                <a:schemeClr val="dk1"/>
              </a:buClr>
              <a:buSzPts val="1600"/>
              <a:buNone/>
            </a:pPr>
            <a:r>
              <a:t/>
            </a:r>
            <a:endParaRPr/>
          </a:p>
        </p:txBody>
      </p:sp>
      <p:sp>
        <p:nvSpPr>
          <p:cNvPr id="608" name="Google Shape;608;p57"/>
          <p:cNvSpPr txBox="1"/>
          <p:nvPr>
            <p:ph idx="2" type="body"/>
          </p:nvPr>
        </p:nvSpPr>
        <p:spPr>
          <a:xfrm>
            <a:off x="606418" y="1496400"/>
            <a:ext cx="1380900" cy="7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s"/>
              <a:t>04</a:t>
            </a:r>
            <a:endParaRPr/>
          </a:p>
        </p:txBody>
      </p:sp>
      <p:sp>
        <p:nvSpPr>
          <p:cNvPr id="609" name="Google Shape;609;p57"/>
          <p:cNvSpPr/>
          <p:nvPr/>
        </p:nvSpPr>
        <p:spPr>
          <a:xfrm>
            <a:off x="4575658" y="440269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0" name="Google Shape;610;p57"/>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1" name="Google Shape;611;p57"/>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2" name="Google Shape;612;p57"/>
          <p:cNvSpPr/>
          <p:nvPr/>
        </p:nvSpPr>
        <p:spPr>
          <a:xfrm>
            <a:off x="7236664" y="381504"/>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3" name="Google Shape;613;p57"/>
          <p:cNvSpPr/>
          <p:nvPr/>
        </p:nvSpPr>
        <p:spPr>
          <a:xfrm>
            <a:off x="8208366" y="149640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4" name="Google Shape;614;p57"/>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5" name="Google Shape;615;p57"/>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16" name="Google Shape;616;p57"/>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17" name="Google Shape;617;p57"/>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18" name="Google Shape;618;p57"/>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19" name="Google Shape;619;p57"/>
          <p:cNvSpPr/>
          <p:nvPr/>
        </p:nvSpPr>
        <p:spPr>
          <a:xfrm>
            <a:off x="6876198" y="-18852"/>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20" name="Google Shape;620;p57"/>
          <p:cNvSpPr txBox="1"/>
          <p:nvPr/>
        </p:nvSpPr>
        <p:spPr>
          <a:xfrm>
            <a:off x="1324225" y="3962175"/>
            <a:ext cx="29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500"/>
                                        <p:tgtEl>
                                          <p:spTgt spid="61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500"/>
                                        <p:tgtEl>
                                          <p:spTgt spid="6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500"/>
                                        <p:tgtEl>
                                          <p:spTgt spid="6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8"/>
          <p:cNvSpPr/>
          <p:nvPr/>
        </p:nvSpPr>
        <p:spPr>
          <a:xfrm>
            <a:off x="721385" y="1135353"/>
            <a:ext cx="824232"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80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626" name="Google Shape;626;p58"/>
          <p:cNvSpPr txBox="1"/>
          <p:nvPr>
            <p:ph idx="1" type="body"/>
          </p:nvPr>
        </p:nvSpPr>
        <p:spPr>
          <a:xfrm>
            <a:off x="1722038" y="1371300"/>
            <a:ext cx="2880600" cy="58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 sz="1900"/>
              <a:t>PHP</a:t>
            </a:r>
            <a:endParaRPr sz="1900"/>
          </a:p>
        </p:txBody>
      </p:sp>
      <p:sp>
        <p:nvSpPr>
          <p:cNvPr id="627" name="Google Shape;627;p58"/>
          <p:cNvSpPr txBox="1"/>
          <p:nvPr>
            <p:ph type="title"/>
          </p:nvPr>
        </p:nvSpPr>
        <p:spPr>
          <a:xfrm>
            <a:off x="723900" y="589879"/>
            <a:ext cx="7696200" cy="36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ppins"/>
              <a:buNone/>
            </a:pPr>
            <a:r>
              <a:rPr lang="es"/>
              <a:t>BACKEND</a:t>
            </a:r>
            <a:endParaRPr/>
          </a:p>
        </p:txBody>
      </p:sp>
      <p:sp>
        <p:nvSpPr>
          <p:cNvPr id="628" name="Google Shape;628;p58"/>
          <p:cNvSpPr txBox="1"/>
          <p:nvPr>
            <p:ph idx="5" type="body"/>
          </p:nvPr>
        </p:nvSpPr>
        <p:spPr>
          <a:xfrm>
            <a:off x="650352" y="1287837"/>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4.</a:t>
            </a:r>
            <a:r>
              <a:rPr lang="es"/>
              <a:t>01</a:t>
            </a:r>
            <a:endParaRPr/>
          </a:p>
        </p:txBody>
      </p:sp>
      <p:sp>
        <p:nvSpPr>
          <p:cNvPr id="629" name="Google Shape;629;p58"/>
          <p:cNvSpPr/>
          <p:nvPr/>
        </p:nvSpPr>
        <p:spPr>
          <a:xfrm>
            <a:off x="3455504" y="4720271"/>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0" name="Google Shape;630;p58"/>
          <p:cNvSpPr/>
          <p:nvPr/>
        </p:nvSpPr>
        <p:spPr>
          <a:xfrm>
            <a:off x="8501376" y="10804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1" name="Google Shape;631;p58"/>
          <p:cNvSpPr/>
          <p:nvPr/>
        </p:nvSpPr>
        <p:spPr>
          <a:xfrm>
            <a:off x="7127193" y="570046"/>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2" name="Google Shape;632;p58"/>
          <p:cNvSpPr/>
          <p:nvPr/>
        </p:nvSpPr>
        <p:spPr>
          <a:xfrm>
            <a:off x="8530733" y="4542825"/>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3" name="Google Shape;633;p58"/>
          <p:cNvSpPr/>
          <p:nvPr/>
        </p:nvSpPr>
        <p:spPr>
          <a:xfrm>
            <a:off x="2885065" y="1050771"/>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34" name="Google Shape;634;p58"/>
          <p:cNvGrpSpPr/>
          <p:nvPr/>
        </p:nvGrpSpPr>
        <p:grpSpPr>
          <a:xfrm>
            <a:off x="14718" y="4310814"/>
            <a:ext cx="773660" cy="963355"/>
            <a:chOff x="6696077" y="2921001"/>
            <a:chExt cx="330200" cy="411163"/>
          </a:xfrm>
        </p:grpSpPr>
        <p:sp>
          <p:nvSpPr>
            <p:cNvPr id="635" name="Google Shape;635;p58"/>
            <p:cNvSpPr/>
            <p:nvPr/>
          </p:nvSpPr>
          <p:spPr>
            <a:xfrm>
              <a:off x="6696077" y="2921001"/>
              <a:ext cx="330200" cy="411162"/>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36" name="Google Shape;636;p58"/>
            <p:cNvGrpSpPr/>
            <p:nvPr/>
          </p:nvGrpSpPr>
          <p:grpSpPr>
            <a:xfrm>
              <a:off x="6699249" y="2924175"/>
              <a:ext cx="323854" cy="407989"/>
              <a:chOff x="6699249" y="2924175"/>
              <a:chExt cx="323854" cy="407989"/>
            </a:xfrm>
          </p:grpSpPr>
          <p:grpSp>
            <p:nvGrpSpPr>
              <p:cNvPr id="637" name="Google Shape;637;p58"/>
              <p:cNvGrpSpPr/>
              <p:nvPr/>
            </p:nvGrpSpPr>
            <p:grpSpPr>
              <a:xfrm>
                <a:off x="6699249" y="2924175"/>
                <a:ext cx="323854" cy="407989"/>
                <a:chOff x="6699249" y="2924175"/>
                <a:chExt cx="323854" cy="407989"/>
              </a:xfrm>
            </p:grpSpPr>
            <p:sp>
              <p:nvSpPr>
                <p:cNvPr id="638" name="Google Shape;638;p58"/>
                <p:cNvSpPr/>
                <p:nvPr/>
              </p:nvSpPr>
              <p:spPr>
                <a:xfrm>
                  <a:off x="6699253" y="2924175"/>
                  <a:ext cx="323850" cy="404812"/>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39" name="Google Shape;639;p58"/>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40" name="Google Shape;640;p58"/>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641" name="Google Shape;641;p58"/>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42" name="Google Shape;642;p58"/>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643" name="Google Shape;643;p58"/>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44" name="Google Shape;644;p58"/>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45" name="Google Shape;645;p58"/>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46" name="Google Shape;646;p58"/>
          <p:cNvSpPr/>
          <p:nvPr/>
        </p:nvSpPr>
        <p:spPr>
          <a:xfrm>
            <a:off x="5727337" y="-12447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pic>
        <p:nvPicPr>
          <p:cNvPr id="647" name="Google Shape;647;p58"/>
          <p:cNvPicPr preferRelativeResize="0"/>
          <p:nvPr/>
        </p:nvPicPr>
        <p:blipFill>
          <a:blip r:embed="rId3">
            <a:alphaModFix/>
          </a:blip>
          <a:stretch>
            <a:fillRect/>
          </a:stretch>
        </p:blipFill>
        <p:spPr>
          <a:xfrm>
            <a:off x="552050" y="2761662"/>
            <a:ext cx="2553476" cy="1963050"/>
          </a:xfrm>
          <a:prstGeom prst="rect">
            <a:avLst/>
          </a:prstGeom>
          <a:noFill/>
          <a:ln>
            <a:noFill/>
          </a:ln>
        </p:spPr>
      </p:pic>
      <p:pic>
        <p:nvPicPr>
          <p:cNvPr id="648" name="Google Shape;648;p58"/>
          <p:cNvPicPr preferRelativeResize="0"/>
          <p:nvPr/>
        </p:nvPicPr>
        <p:blipFill>
          <a:blip r:embed="rId4">
            <a:alphaModFix/>
          </a:blip>
          <a:stretch>
            <a:fillRect/>
          </a:stretch>
        </p:blipFill>
        <p:spPr>
          <a:xfrm>
            <a:off x="2384988" y="1004044"/>
            <a:ext cx="2553474" cy="1757606"/>
          </a:xfrm>
          <a:prstGeom prst="rect">
            <a:avLst/>
          </a:prstGeom>
          <a:noFill/>
          <a:ln>
            <a:noFill/>
          </a:ln>
        </p:spPr>
      </p:pic>
      <p:pic>
        <p:nvPicPr>
          <p:cNvPr id="649" name="Google Shape;649;p58"/>
          <p:cNvPicPr preferRelativeResize="0"/>
          <p:nvPr/>
        </p:nvPicPr>
        <p:blipFill>
          <a:blip r:embed="rId5">
            <a:alphaModFix/>
          </a:blip>
          <a:stretch>
            <a:fillRect/>
          </a:stretch>
        </p:blipFill>
        <p:spPr>
          <a:xfrm>
            <a:off x="3844601" y="3014077"/>
            <a:ext cx="2694492" cy="1705568"/>
          </a:xfrm>
          <a:prstGeom prst="rect">
            <a:avLst/>
          </a:prstGeom>
          <a:noFill/>
          <a:ln>
            <a:noFill/>
          </a:ln>
        </p:spPr>
      </p:pic>
      <p:pic>
        <p:nvPicPr>
          <p:cNvPr id="650" name="Google Shape;650;p58"/>
          <p:cNvPicPr preferRelativeResize="0"/>
          <p:nvPr/>
        </p:nvPicPr>
        <p:blipFill>
          <a:blip r:embed="rId6">
            <a:alphaModFix/>
          </a:blip>
          <a:stretch>
            <a:fillRect/>
          </a:stretch>
        </p:blipFill>
        <p:spPr>
          <a:xfrm>
            <a:off x="5706799" y="1004050"/>
            <a:ext cx="2924127" cy="1963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500"/>
                                        <p:tgtEl>
                                          <p:spTgt spid="63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500"/>
                                        <p:tgtEl>
                                          <p:spTgt spid="6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500"/>
                                        <p:tgtEl>
                                          <p:spTgt spid="6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59"/>
          <p:cNvSpPr/>
          <p:nvPr/>
        </p:nvSpPr>
        <p:spPr>
          <a:xfrm>
            <a:off x="384285" y="1007478"/>
            <a:ext cx="824232"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lt2"/>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80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656" name="Google Shape;656;p59"/>
          <p:cNvSpPr txBox="1"/>
          <p:nvPr>
            <p:ph idx="1" type="body"/>
          </p:nvPr>
        </p:nvSpPr>
        <p:spPr>
          <a:xfrm>
            <a:off x="1384938" y="1048163"/>
            <a:ext cx="2880600" cy="58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 sz="1900"/>
              <a:t>MySQL-Doctors</a:t>
            </a:r>
            <a:endParaRPr sz="1900"/>
          </a:p>
        </p:txBody>
      </p:sp>
      <p:sp>
        <p:nvSpPr>
          <p:cNvPr id="657" name="Google Shape;657;p59"/>
          <p:cNvSpPr txBox="1"/>
          <p:nvPr>
            <p:ph type="title"/>
          </p:nvPr>
        </p:nvSpPr>
        <p:spPr>
          <a:xfrm>
            <a:off x="723900" y="555691"/>
            <a:ext cx="7696200" cy="36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ppins"/>
              <a:buNone/>
            </a:pPr>
            <a:r>
              <a:rPr lang="es"/>
              <a:t>BACKEND</a:t>
            </a:r>
            <a:endParaRPr/>
          </a:p>
        </p:txBody>
      </p:sp>
      <p:sp>
        <p:nvSpPr>
          <p:cNvPr id="658" name="Google Shape;658;p59"/>
          <p:cNvSpPr txBox="1"/>
          <p:nvPr>
            <p:ph idx="5" type="body"/>
          </p:nvPr>
        </p:nvSpPr>
        <p:spPr>
          <a:xfrm>
            <a:off x="313252" y="1159962"/>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4.</a:t>
            </a:r>
            <a:r>
              <a:rPr lang="es"/>
              <a:t>02</a:t>
            </a:r>
            <a:endParaRPr/>
          </a:p>
        </p:txBody>
      </p:sp>
      <p:sp>
        <p:nvSpPr>
          <p:cNvPr id="659" name="Google Shape;659;p59"/>
          <p:cNvSpPr/>
          <p:nvPr/>
        </p:nvSpPr>
        <p:spPr>
          <a:xfrm>
            <a:off x="3455504" y="4720271"/>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0" name="Google Shape;660;p59"/>
          <p:cNvSpPr/>
          <p:nvPr/>
        </p:nvSpPr>
        <p:spPr>
          <a:xfrm>
            <a:off x="8501376" y="10804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1" name="Google Shape;661;p59"/>
          <p:cNvSpPr/>
          <p:nvPr/>
        </p:nvSpPr>
        <p:spPr>
          <a:xfrm>
            <a:off x="7127193" y="570046"/>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2" name="Google Shape;662;p59"/>
          <p:cNvSpPr/>
          <p:nvPr/>
        </p:nvSpPr>
        <p:spPr>
          <a:xfrm>
            <a:off x="8530733" y="4542825"/>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3" name="Google Shape;663;p59"/>
          <p:cNvSpPr/>
          <p:nvPr/>
        </p:nvSpPr>
        <p:spPr>
          <a:xfrm>
            <a:off x="2547965" y="922896"/>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64" name="Google Shape;664;p59"/>
          <p:cNvGrpSpPr/>
          <p:nvPr/>
        </p:nvGrpSpPr>
        <p:grpSpPr>
          <a:xfrm>
            <a:off x="14718" y="4310814"/>
            <a:ext cx="773660" cy="963355"/>
            <a:chOff x="6696077" y="2921001"/>
            <a:chExt cx="330200" cy="411163"/>
          </a:xfrm>
        </p:grpSpPr>
        <p:sp>
          <p:nvSpPr>
            <p:cNvPr id="665" name="Google Shape;665;p59"/>
            <p:cNvSpPr/>
            <p:nvPr/>
          </p:nvSpPr>
          <p:spPr>
            <a:xfrm>
              <a:off x="6696077" y="2921001"/>
              <a:ext cx="330200" cy="411162"/>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66" name="Google Shape;666;p59"/>
            <p:cNvGrpSpPr/>
            <p:nvPr/>
          </p:nvGrpSpPr>
          <p:grpSpPr>
            <a:xfrm>
              <a:off x="6699249" y="2924175"/>
              <a:ext cx="323854" cy="407989"/>
              <a:chOff x="6699249" y="2924175"/>
              <a:chExt cx="323854" cy="407989"/>
            </a:xfrm>
          </p:grpSpPr>
          <p:grpSp>
            <p:nvGrpSpPr>
              <p:cNvPr id="667" name="Google Shape;667;p59"/>
              <p:cNvGrpSpPr/>
              <p:nvPr/>
            </p:nvGrpSpPr>
            <p:grpSpPr>
              <a:xfrm>
                <a:off x="6699249" y="2924175"/>
                <a:ext cx="323854" cy="407989"/>
                <a:chOff x="6699249" y="2924175"/>
                <a:chExt cx="323854" cy="407989"/>
              </a:xfrm>
            </p:grpSpPr>
            <p:sp>
              <p:nvSpPr>
                <p:cNvPr id="668" name="Google Shape;668;p59"/>
                <p:cNvSpPr/>
                <p:nvPr/>
              </p:nvSpPr>
              <p:spPr>
                <a:xfrm>
                  <a:off x="6699253" y="2924175"/>
                  <a:ext cx="323850" cy="404812"/>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69" name="Google Shape;669;p59"/>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70" name="Google Shape;670;p59"/>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671" name="Google Shape;671;p59"/>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72" name="Google Shape;672;p59"/>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673" name="Google Shape;673;p59"/>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74" name="Google Shape;674;p59"/>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75" name="Google Shape;675;p59"/>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676" name="Google Shape;676;p59"/>
          <p:cNvSpPr/>
          <p:nvPr/>
        </p:nvSpPr>
        <p:spPr>
          <a:xfrm>
            <a:off x="5727337" y="-12447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pic>
        <p:nvPicPr>
          <p:cNvPr id="677" name="Google Shape;677;p59"/>
          <p:cNvPicPr preferRelativeResize="0"/>
          <p:nvPr/>
        </p:nvPicPr>
        <p:blipFill rotWithShape="1">
          <a:blip r:embed="rId3">
            <a:alphaModFix/>
          </a:blip>
          <a:srcRect b="67182" l="0" r="30230" t="0"/>
          <a:stretch/>
        </p:blipFill>
        <p:spPr>
          <a:xfrm>
            <a:off x="1180350" y="3441775"/>
            <a:ext cx="3620679" cy="1048000"/>
          </a:xfrm>
          <a:prstGeom prst="rect">
            <a:avLst/>
          </a:prstGeom>
          <a:noFill/>
          <a:ln>
            <a:noFill/>
          </a:ln>
        </p:spPr>
      </p:pic>
      <p:pic>
        <p:nvPicPr>
          <p:cNvPr id="678" name="Google Shape;678;p59"/>
          <p:cNvPicPr preferRelativeResize="0"/>
          <p:nvPr/>
        </p:nvPicPr>
        <p:blipFill rotWithShape="1">
          <a:blip r:embed="rId3">
            <a:alphaModFix/>
          </a:blip>
          <a:srcRect b="0" l="0" r="0" t="46053"/>
          <a:stretch/>
        </p:blipFill>
        <p:spPr>
          <a:xfrm>
            <a:off x="4599300" y="2049563"/>
            <a:ext cx="3776222" cy="1253625"/>
          </a:xfrm>
          <a:prstGeom prst="rect">
            <a:avLst/>
          </a:prstGeom>
          <a:noFill/>
          <a:ln>
            <a:noFill/>
          </a:ln>
        </p:spPr>
      </p:pic>
      <p:pic>
        <p:nvPicPr>
          <p:cNvPr id="679" name="Google Shape;679;p59"/>
          <p:cNvPicPr preferRelativeResize="0"/>
          <p:nvPr/>
        </p:nvPicPr>
        <p:blipFill>
          <a:blip r:embed="rId4">
            <a:alphaModFix/>
          </a:blip>
          <a:stretch>
            <a:fillRect/>
          </a:stretch>
        </p:blipFill>
        <p:spPr>
          <a:xfrm>
            <a:off x="1927002" y="1471725"/>
            <a:ext cx="2338542" cy="19700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500"/>
                                        <p:tgtEl>
                                          <p:spTgt spid="6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500"/>
                                        <p:tgtEl>
                                          <p:spTgt spid="6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59"/>
                                        </p:tgtEl>
                                        <p:attrNameLst>
                                          <p:attrName>style.visibility</p:attrName>
                                        </p:attrNameLst>
                                      </p:cBhvr>
                                      <p:to>
                                        <p:strVal val="visible"/>
                                      </p:to>
                                    </p:set>
                                    <p:anim calcmode="lin" valueType="num">
                                      <p:cBhvr additive="base">
                                        <p:cTn dur="500"/>
                                        <p:tgtEl>
                                          <p:spTgt spid="6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500"/>
                                        <p:tgtEl>
                                          <p:spTgt spid="6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0"/>
          <p:cNvSpPr/>
          <p:nvPr/>
        </p:nvSpPr>
        <p:spPr>
          <a:xfrm>
            <a:off x="384285" y="1007478"/>
            <a:ext cx="824232"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lt2"/>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80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685" name="Google Shape;685;p60"/>
          <p:cNvSpPr txBox="1"/>
          <p:nvPr>
            <p:ph idx="1" type="body"/>
          </p:nvPr>
        </p:nvSpPr>
        <p:spPr>
          <a:xfrm>
            <a:off x="1384938" y="1048163"/>
            <a:ext cx="2880600" cy="58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 sz="1900"/>
              <a:t>MySQL-Patients</a:t>
            </a:r>
            <a:endParaRPr sz="1900"/>
          </a:p>
        </p:txBody>
      </p:sp>
      <p:sp>
        <p:nvSpPr>
          <p:cNvPr id="686" name="Google Shape;686;p60"/>
          <p:cNvSpPr txBox="1"/>
          <p:nvPr>
            <p:ph type="title"/>
          </p:nvPr>
        </p:nvSpPr>
        <p:spPr>
          <a:xfrm>
            <a:off x="723900" y="555691"/>
            <a:ext cx="7696200" cy="367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ppins"/>
              <a:buNone/>
            </a:pPr>
            <a:r>
              <a:rPr lang="es"/>
              <a:t>BACKEND</a:t>
            </a:r>
            <a:endParaRPr/>
          </a:p>
        </p:txBody>
      </p:sp>
      <p:sp>
        <p:nvSpPr>
          <p:cNvPr id="687" name="Google Shape;687;p60"/>
          <p:cNvSpPr txBox="1"/>
          <p:nvPr>
            <p:ph idx="5" type="body"/>
          </p:nvPr>
        </p:nvSpPr>
        <p:spPr>
          <a:xfrm>
            <a:off x="313252" y="1159962"/>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4.</a:t>
            </a:r>
            <a:r>
              <a:rPr lang="es"/>
              <a:t>02</a:t>
            </a:r>
            <a:endParaRPr/>
          </a:p>
        </p:txBody>
      </p:sp>
      <p:sp>
        <p:nvSpPr>
          <p:cNvPr id="688" name="Google Shape;688;p60"/>
          <p:cNvSpPr/>
          <p:nvPr/>
        </p:nvSpPr>
        <p:spPr>
          <a:xfrm>
            <a:off x="3455504" y="4720271"/>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89" name="Google Shape;689;p60"/>
          <p:cNvSpPr/>
          <p:nvPr/>
        </p:nvSpPr>
        <p:spPr>
          <a:xfrm>
            <a:off x="8501376" y="10804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0" name="Google Shape;690;p60"/>
          <p:cNvSpPr/>
          <p:nvPr/>
        </p:nvSpPr>
        <p:spPr>
          <a:xfrm>
            <a:off x="7127193" y="570046"/>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1" name="Google Shape;691;p60"/>
          <p:cNvSpPr/>
          <p:nvPr/>
        </p:nvSpPr>
        <p:spPr>
          <a:xfrm>
            <a:off x="8530733" y="4542825"/>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2" name="Google Shape;692;p60"/>
          <p:cNvSpPr/>
          <p:nvPr/>
        </p:nvSpPr>
        <p:spPr>
          <a:xfrm>
            <a:off x="2547965" y="922896"/>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93" name="Google Shape;693;p60"/>
          <p:cNvGrpSpPr/>
          <p:nvPr/>
        </p:nvGrpSpPr>
        <p:grpSpPr>
          <a:xfrm>
            <a:off x="14718" y="4310814"/>
            <a:ext cx="773660" cy="963355"/>
            <a:chOff x="6696077" y="2921001"/>
            <a:chExt cx="330200" cy="411163"/>
          </a:xfrm>
        </p:grpSpPr>
        <p:sp>
          <p:nvSpPr>
            <p:cNvPr id="694" name="Google Shape;694;p60"/>
            <p:cNvSpPr/>
            <p:nvPr/>
          </p:nvSpPr>
          <p:spPr>
            <a:xfrm>
              <a:off x="6696077" y="2921001"/>
              <a:ext cx="330200" cy="411162"/>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695" name="Google Shape;695;p60"/>
            <p:cNvGrpSpPr/>
            <p:nvPr/>
          </p:nvGrpSpPr>
          <p:grpSpPr>
            <a:xfrm>
              <a:off x="6699249" y="2924175"/>
              <a:ext cx="323854" cy="407989"/>
              <a:chOff x="6699249" y="2924175"/>
              <a:chExt cx="323854" cy="407989"/>
            </a:xfrm>
          </p:grpSpPr>
          <p:grpSp>
            <p:nvGrpSpPr>
              <p:cNvPr id="696" name="Google Shape;696;p60"/>
              <p:cNvGrpSpPr/>
              <p:nvPr/>
            </p:nvGrpSpPr>
            <p:grpSpPr>
              <a:xfrm>
                <a:off x="6699249" y="2924175"/>
                <a:ext cx="323854" cy="407989"/>
                <a:chOff x="6699249" y="2924175"/>
                <a:chExt cx="323854" cy="407989"/>
              </a:xfrm>
            </p:grpSpPr>
            <p:sp>
              <p:nvSpPr>
                <p:cNvPr id="697" name="Google Shape;697;p60"/>
                <p:cNvSpPr/>
                <p:nvPr/>
              </p:nvSpPr>
              <p:spPr>
                <a:xfrm>
                  <a:off x="6699253" y="2924175"/>
                  <a:ext cx="323850" cy="404812"/>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8" name="Google Shape;698;p60"/>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699" name="Google Shape;699;p60"/>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700" name="Google Shape;700;p60"/>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01" name="Google Shape;701;p60"/>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702" name="Google Shape;702;p60"/>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03" name="Google Shape;703;p60"/>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04" name="Google Shape;704;p60"/>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05" name="Google Shape;705;p60"/>
          <p:cNvSpPr/>
          <p:nvPr/>
        </p:nvSpPr>
        <p:spPr>
          <a:xfrm>
            <a:off x="5727337" y="-124477"/>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pic>
        <p:nvPicPr>
          <p:cNvPr id="706" name="Google Shape;706;p60"/>
          <p:cNvPicPr preferRelativeResize="0"/>
          <p:nvPr/>
        </p:nvPicPr>
        <p:blipFill>
          <a:blip r:embed="rId3">
            <a:alphaModFix/>
          </a:blip>
          <a:stretch>
            <a:fillRect/>
          </a:stretch>
        </p:blipFill>
        <p:spPr>
          <a:xfrm>
            <a:off x="723900" y="3086250"/>
            <a:ext cx="4940949" cy="1580075"/>
          </a:xfrm>
          <a:prstGeom prst="rect">
            <a:avLst/>
          </a:prstGeom>
          <a:noFill/>
          <a:ln>
            <a:noFill/>
          </a:ln>
        </p:spPr>
      </p:pic>
      <p:pic>
        <p:nvPicPr>
          <p:cNvPr id="707" name="Google Shape;707;p60"/>
          <p:cNvPicPr preferRelativeResize="0"/>
          <p:nvPr/>
        </p:nvPicPr>
        <p:blipFill>
          <a:blip r:embed="rId4">
            <a:alphaModFix/>
          </a:blip>
          <a:stretch>
            <a:fillRect/>
          </a:stretch>
        </p:blipFill>
        <p:spPr>
          <a:xfrm>
            <a:off x="1279550" y="1419899"/>
            <a:ext cx="3263725" cy="1477200"/>
          </a:xfrm>
          <a:prstGeom prst="rect">
            <a:avLst/>
          </a:prstGeom>
          <a:noFill/>
          <a:ln>
            <a:noFill/>
          </a:ln>
        </p:spPr>
      </p:pic>
      <p:pic>
        <p:nvPicPr>
          <p:cNvPr id="708" name="Google Shape;708;p60"/>
          <p:cNvPicPr preferRelativeResize="0"/>
          <p:nvPr/>
        </p:nvPicPr>
        <p:blipFill>
          <a:blip r:embed="rId5">
            <a:alphaModFix/>
          </a:blip>
          <a:stretch>
            <a:fillRect/>
          </a:stretch>
        </p:blipFill>
        <p:spPr>
          <a:xfrm>
            <a:off x="4736325" y="1832625"/>
            <a:ext cx="4022786" cy="121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91"/>
                                        </p:tgtEl>
                                        <p:attrNameLst>
                                          <p:attrName>style.visibility</p:attrName>
                                        </p:attrNameLst>
                                      </p:cBhvr>
                                      <p:to>
                                        <p:strVal val="visible"/>
                                      </p:to>
                                    </p:set>
                                    <p:anim calcmode="lin" valueType="num">
                                      <p:cBhvr additive="base">
                                        <p:cTn dur="500"/>
                                        <p:tgtEl>
                                          <p:spTgt spid="6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9"/>
                                        </p:tgtEl>
                                        <p:attrNameLst>
                                          <p:attrName>style.visibility</p:attrName>
                                        </p:attrNameLst>
                                      </p:cBhvr>
                                      <p:to>
                                        <p:strVal val="visible"/>
                                      </p:to>
                                    </p:set>
                                    <p:anim calcmode="lin" valueType="num">
                                      <p:cBhvr additive="base">
                                        <p:cTn dur="500"/>
                                        <p:tgtEl>
                                          <p:spTgt spid="6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88"/>
                                        </p:tgtEl>
                                        <p:attrNameLst>
                                          <p:attrName>style.visibility</p:attrName>
                                        </p:attrNameLst>
                                      </p:cBhvr>
                                      <p:to>
                                        <p:strVal val="visible"/>
                                      </p:to>
                                    </p:set>
                                    <p:anim calcmode="lin" valueType="num">
                                      <p:cBhvr additive="base">
                                        <p:cTn dur="500"/>
                                        <p:tgtEl>
                                          <p:spTgt spid="6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2"/>
                                        </p:tgtEl>
                                        <p:attrNameLst>
                                          <p:attrName>style.visibility</p:attrName>
                                        </p:attrNameLst>
                                      </p:cBhvr>
                                      <p:to>
                                        <p:strVal val="visible"/>
                                      </p:to>
                                    </p:set>
                                    <p:anim calcmode="lin" valueType="num">
                                      <p:cBhvr additive="base">
                                        <p:cTn dur="500"/>
                                        <p:tgtEl>
                                          <p:spTgt spid="69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1"/>
          <p:cNvSpPr/>
          <p:nvPr/>
        </p:nvSpPr>
        <p:spPr>
          <a:xfrm>
            <a:off x="700331" y="1284570"/>
            <a:ext cx="1383484" cy="1394828"/>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1"/>
          </a:solidFill>
          <a:ln cap="flat" cmpd="sng" w="15875">
            <a:solidFill>
              <a:schemeClr val="dk1"/>
            </a:solidFill>
            <a:prstDash val="solid"/>
            <a:round/>
            <a:headEnd len="sm" w="sm" type="none"/>
            <a:tailEnd len="sm" w="sm" type="none"/>
          </a:ln>
          <a:effectLst>
            <a:outerShdw rotWithShape="0" algn="tl" dir="2700000" dist="2286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14" name="Google Shape;714;p61"/>
          <p:cNvSpPr txBox="1"/>
          <p:nvPr>
            <p:ph type="title"/>
          </p:nvPr>
        </p:nvSpPr>
        <p:spPr>
          <a:xfrm>
            <a:off x="2377050" y="281600"/>
            <a:ext cx="4389900" cy="648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300"/>
              <a:buFont typeface="Arial"/>
              <a:buNone/>
            </a:pPr>
            <a:r>
              <a:rPr lang="es" sz="3300"/>
              <a:t>EVALUATION</a:t>
            </a:r>
            <a:endParaRPr sz="3200"/>
          </a:p>
        </p:txBody>
      </p:sp>
      <p:sp>
        <p:nvSpPr>
          <p:cNvPr id="715" name="Google Shape;715;p61"/>
          <p:cNvSpPr txBox="1"/>
          <p:nvPr>
            <p:ph idx="1" type="body"/>
          </p:nvPr>
        </p:nvSpPr>
        <p:spPr>
          <a:xfrm>
            <a:off x="1987325" y="1055988"/>
            <a:ext cx="6109200" cy="9633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500"/>
              </a:spcBef>
              <a:spcAft>
                <a:spcPts val="0"/>
              </a:spcAft>
              <a:buNone/>
            </a:pPr>
            <a:r>
              <a:t/>
            </a:r>
            <a:endParaRPr sz="1200">
              <a:solidFill>
                <a:srgbClr val="000000"/>
              </a:solidFill>
            </a:endParaRPr>
          </a:p>
          <a:p>
            <a:pPr indent="0" lvl="0" marL="457200" rtl="0" algn="just">
              <a:lnSpc>
                <a:spcPct val="115000"/>
              </a:lnSpc>
              <a:spcBef>
                <a:spcPts val="1500"/>
              </a:spcBef>
              <a:spcAft>
                <a:spcPts val="0"/>
              </a:spcAft>
              <a:buNone/>
            </a:pPr>
            <a:r>
              <a:rPr lang="es" sz="1400"/>
              <a:t>Usability Scale:</a:t>
            </a:r>
            <a:endParaRPr sz="1400">
              <a:solidFill>
                <a:srgbClr val="374151"/>
              </a:solidFill>
            </a:endParaRPr>
          </a:p>
          <a:p>
            <a:pPr indent="0" lvl="0" marL="457200" rtl="0" algn="just">
              <a:lnSpc>
                <a:spcPct val="115000"/>
              </a:lnSpc>
              <a:spcBef>
                <a:spcPts val="1500"/>
              </a:spcBef>
              <a:spcAft>
                <a:spcPts val="0"/>
              </a:spcAft>
              <a:buNone/>
            </a:pPr>
            <a:r>
              <a:rPr lang="es" sz="1400">
                <a:solidFill>
                  <a:srgbClr val="374151"/>
                </a:solidFill>
              </a:rPr>
              <a:t>A usability scale, such as the System Usability Scale (SUS), is a standardized questionnaire designed to assess the perceived usability of a system or product. It typically consists of a set of statements or questions related to user experience, ease of use, and overall satisfaction. Users provide responses on a predefined scale, and the aggregated scores help measure and evaluate the effectiveness, efficiency, and user satisfaction with the system. The usability scale is a valuable tool in user experience research, providing quantitative insights into the user-friendliness and effectiveness of a product or system.</a:t>
            </a:r>
            <a:endParaRPr sz="1400">
              <a:solidFill>
                <a:srgbClr val="374151"/>
              </a:solidFill>
            </a:endParaRPr>
          </a:p>
          <a:p>
            <a:pPr indent="0" lvl="0" marL="457200" rtl="0" algn="l">
              <a:lnSpc>
                <a:spcPct val="115000"/>
              </a:lnSpc>
              <a:spcBef>
                <a:spcPts val="1500"/>
              </a:spcBef>
              <a:spcAft>
                <a:spcPts val="0"/>
              </a:spcAft>
              <a:buNone/>
            </a:pPr>
            <a:r>
              <a:t/>
            </a:r>
            <a:endParaRPr sz="1200">
              <a:solidFill>
                <a:srgbClr val="000000"/>
              </a:solidFill>
            </a:endParaRPr>
          </a:p>
          <a:p>
            <a:pPr indent="0" lvl="0" marL="0" rtl="0" algn="l">
              <a:spcBef>
                <a:spcPts val="0"/>
              </a:spcBef>
              <a:spcAft>
                <a:spcPts val="0"/>
              </a:spcAft>
              <a:buClr>
                <a:schemeClr val="dk1"/>
              </a:buClr>
              <a:buSzPts val="1600"/>
              <a:buNone/>
            </a:pPr>
            <a:r>
              <a:rPr lang="es"/>
              <a:t>  </a:t>
            </a:r>
            <a:endParaRPr/>
          </a:p>
          <a:p>
            <a:pPr indent="0" lvl="0" marL="0" rtl="0" algn="l">
              <a:spcBef>
                <a:spcPts val="0"/>
              </a:spcBef>
              <a:spcAft>
                <a:spcPts val="0"/>
              </a:spcAft>
              <a:buClr>
                <a:schemeClr val="dk1"/>
              </a:buClr>
              <a:buSzPts val="1600"/>
              <a:buNone/>
            </a:pPr>
            <a:r>
              <a:t/>
            </a:r>
            <a:endParaRPr/>
          </a:p>
        </p:txBody>
      </p:sp>
      <p:sp>
        <p:nvSpPr>
          <p:cNvPr id="716" name="Google Shape;716;p61"/>
          <p:cNvSpPr txBox="1"/>
          <p:nvPr>
            <p:ph idx="2" type="body"/>
          </p:nvPr>
        </p:nvSpPr>
        <p:spPr>
          <a:xfrm>
            <a:off x="606418" y="1496400"/>
            <a:ext cx="1380900" cy="7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s"/>
              <a:t>05</a:t>
            </a:r>
            <a:endParaRPr/>
          </a:p>
        </p:txBody>
      </p:sp>
      <p:sp>
        <p:nvSpPr>
          <p:cNvPr id="717" name="Google Shape;717;p61"/>
          <p:cNvSpPr/>
          <p:nvPr/>
        </p:nvSpPr>
        <p:spPr>
          <a:xfrm>
            <a:off x="4575658" y="440269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18" name="Google Shape;718;p61"/>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19" name="Google Shape;719;p61"/>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0" name="Google Shape;720;p61"/>
          <p:cNvSpPr/>
          <p:nvPr/>
        </p:nvSpPr>
        <p:spPr>
          <a:xfrm>
            <a:off x="7236664" y="381504"/>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1" name="Google Shape;721;p61"/>
          <p:cNvSpPr/>
          <p:nvPr/>
        </p:nvSpPr>
        <p:spPr>
          <a:xfrm>
            <a:off x="8208366" y="149640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2" name="Google Shape;722;p61"/>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3" name="Google Shape;723;p61"/>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24" name="Google Shape;724;p61"/>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25" name="Google Shape;725;p61"/>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26" name="Google Shape;726;p61"/>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7" name="Google Shape;727;p61"/>
          <p:cNvSpPr/>
          <p:nvPr/>
        </p:nvSpPr>
        <p:spPr>
          <a:xfrm>
            <a:off x="6876198" y="-18852"/>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28" name="Google Shape;728;p61"/>
          <p:cNvSpPr txBox="1"/>
          <p:nvPr/>
        </p:nvSpPr>
        <p:spPr>
          <a:xfrm>
            <a:off x="1324225" y="3962175"/>
            <a:ext cx="29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500"/>
                                        <p:tgtEl>
                                          <p:spTgt spid="7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500"/>
                                        <p:tgtEl>
                                          <p:spTgt spid="7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19"/>
                                        </p:tgtEl>
                                        <p:attrNameLst>
                                          <p:attrName>style.visibility</p:attrName>
                                        </p:attrNameLst>
                                      </p:cBhvr>
                                      <p:to>
                                        <p:strVal val="visible"/>
                                      </p:to>
                                    </p:set>
                                    <p:anim calcmode="lin" valueType="num">
                                      <p:cBhvr additive="base">
                                        <p:cTn dur="500"/>
                                        <p:tgtEl>
                                          <p:spTgt spid="7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2"/>
          <p:cNvSpPr txBox="1"/>
          <p:nvPr>
            <p:ph type="title"/>
          </p:nvPr>
        </p:nvSpPr>
        <p:spPr>
          <a:xfrm>
            <a:off x="2377050" y="281600"/>
            <a:ext cx="4389900" cy="648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300"/>
              <a:buFont typeface="Arial"/>
              <a:buNone/>
            </a:pPr>
            <a:r>
              <a:rPr lang="es" sz="3300"/>
              <a:t>EVALUATION</a:t>
            </a:r>
            <a:endParaRPr sz="3200"/>
          </a:p>
        </p:txBody>
      </p:sp>
      <p:sp>
        <p:nvSpPr>
          <p:cNvPr id="734" name="Google Shape;734;p62"/>
          <p:cNvSpPr/>
          <p:nvPr/>
        </p:nvSpPr>
        <p:spPr>
          <a:xfrm>
            <a:off x="4575658" y="440269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5" name="Google Shape;735;p62"/>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6" name="Google Shape;736;p62"/>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7" name="Google Shape;737;p62"/>
          <p:cNvSpPr/>
          <p:nvPr/>
        </p:nvSpPr>
        <p:spPr>
          <a:xfrm>
            <a:off x="7236664" y="381504"/>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8" name="Google Shape;738;p62"/>
          <p:cNvSpPr/>
          <p:nvPr/>
        </p:nvSpPr>
        <p:spPr>
          <a:xfrm>
            <a:off x="8208366" y="149640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39" name="Google Shape;739;p62"/>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40" name="Google Shape;740;p62"/>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41" name="Google Shape;741;p62"/>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42" name="Google Shape;742;p62"/>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43" name="Google Shape;743;p62"/>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44" name="Google Shape;744;p62"/>
          <p:cNvSpPr/>
          <p:nvPr/>
        </p:nvSpPr>
        <p:spPr>
          <a:xfrm>
            <a:off x="6876198" y="-18852"/>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45" name="Google Shape;745;p62"/>
          <p:cNvSpPr txBox="1"/>
          <p:nvPr/>
        </p:nvSpPr>
        <p:spPr>
          <a:xfrm>
            <a:off x="1324225" y="3962175"/>
            <a:ext cx="29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pic>
        <p:nvPicPr>
          <p:cNvPr id="746" name="Google Shape;746;p62"/>
          <p:cNvPicPr preferRelativeResize="0"/>
          <p:nvPr/>
        </p:nvPicPr>
        <p:blipFill>
          <a:blip r:embed="rId3">
            <a:alphaModFix/>
          </a:blip>
          <a:stretch>
            <a:fillRect/>
          </a:stretch>
        </p:blipFill>
        <p:spPr>
          <a:xfrm>
            <a:off x="1086450" y="1038300"/>
            <a:ext cx="3634540" cy="2978942"/>
          </a:xfrm>
          <a:prstGeom prst="rect">
            <a:avLst/>
          </a:prstGeom>
          <a:noFill/>
          <a:ln>
            <a:noFill/>
          </a:ln>
        </p:spPr>
      </p:pic>
      <p:sp>
        <p:nvSpPr>
          <p:cNvPr id="747" name="Google Shape;747;p62"/>
          <p:cNvSpPr txBox="1"/>
          <p:nvPr/>
        </p:nvSpPr>
        <p:spPr>
          <a:xfrm>
            <a:off x="4418550" y="1137600"/>
            <a:ext cx="38724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using the EHR System was:</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the functions of the EHR System are well integrated:</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the EHR System is easy to use:</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would need to learn to use the EHR System before I could use it easily:</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I could use the EHR System without the help of another person:</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the various functions of the EHR System are well integrated:</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think the EHR System was easy to use after learning how to use it:</a:t>
            </a:r>
            <a:endParaRPr sz="1200">
              <a:solidFill>
                <a:srgbClr val="374151"/>
              </a:solidFill>
              <a:latin typeface="Poppins"/>
              <a:ea typeface="Poppins"/>
              <a:cs typeface="Poppins"/>
              <a:sym typeface="Poppins"/>
            </a:endParaRPr>
          </a:p>
          <a:p>
            <a:pPr indent="-304800" lvl="0" marL="457200" rtl="0" algn="l">
              <a:lnSpc>
                <a:spcPct val="115000"/>
              </a:lnSpc>
              <a:spcBef>
                <a:spcPts val="0"/>
              </a:spcBef>
              <a:spcAft>
                <a:spcPts val="0"/>
              </a:spcAft>
              <a:buClr>
                <a:srgbClr val="374151"/>
              </a:buClr>
              <a:buSzPts val="1200"/>
              <a:buFont typeface="Poppins"/>
              <a:buAutoNum type="arabicPeriod"/>
            </a:pPr>
            <a:r>
              <a:rPr lang="es" sz="1200">
                <a:solidFill>
                  <a:srgbClr val="374151"/>
                </a:solidFill>
                <a:latin typeface="Poppins"/>
                <a:ea typeface="Poppins"/>
                <a:cs typeface="Poppins"/>
                <a:sym typeface="Poppins"/>
              </a:rPr>
              <a:t>I would recommend the EHR System to my fellow healthcare professionals:</a:t>
            </a:r>
            <a:endParaRPr sz="1200">
              <a:solidFill>
                <a:srgbClr val="374151"/>
              </a:solidFill>
              <a:latin typeface="Poppins"/>
              <a:ea typeface="Poppins"/>
              <a:cs typeface="Poppins"/>
              <a:sym typeface="Poppi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500"/>
                                        <p:tgtEl>
                                          <p:spTgt spid="7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gtEl>
                                        <p:attrNameLst>
                                          <p:attrName>style.visibility</p:attrName>
                                        </p:attrNameLst>
                                      </p:cBhvr>
                                      <p:to>
                                        <p:strVal val="visible"/>
                                      </p:to>
                                    </p:set>
                                    <p:anim calcmode="lin" valueType="num">
                                      <p:cBhvr additive="base">
                                        <p:cTn dur="500"/>
                                        <p:tgtEl>
                                          <p:spTgt spid="7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6"/>
                                        </p:tgtEl>
                                        <p:attrNameLst>
                                          <p:attrName>style.visibility</p:attrName>
                                        </p:attrNameLst>
                                      </p:cBhvr>
                                      <p:to>
                                        <p:strVal val="visible"/>
                                      </p:to>
                                    </p:set>
                                    <p:anim calcmode="lin" valueType="num">
                                      <p:cBhvr additive="base">
                                        <p:cTn dur="500"/>
                                        <p:tgtEl>
                                          <p:spTgt spid="73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3"/>
          <p:cNvSpPr txBox="1"/>
          <p:nvPr>
            <p:ph type="title"/>
          </p:nvPr>
        </p:nvSpPr>
        <p:spPr>
          <a:xfrm>
            <a:off x="1409700" y="1808948"/>
            <a:ext cx="6324600" cy="3768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8000"/>
              <a:buFont typeface="Poppins"/>
              <a:buNone/>
            </a:pPr>
            <a:r>
              <a:rPr lang="es" sz="5500"/>
              <a:t>¡THANKS FOR LISTENING</a:t>
            </a:r>
            <a:r>
              <a:rPr lang="es"/>
              <a:t>!</a:t>
            </a:r>
            <a:endParaRPr/>
          </a:p>
        </p:txBody>
      </p:sp>
      <p:sp>
        <p:nvSpPr>
          <p:cNvPr id="753" name="Google Shape;753;p63"/>
          <p:cNvSpPr txBox="1"/>
          <p:nvPr>
            <p:ph idx="1" type="body"/>
          </p:nvPr>
        </p:nvSpPr>
        <p:spPr>
          <a:xfrm>
            <a:off x="2213275" y="3115924"/>
            <a:ext cx="4572000" cy="1116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800"/>
              <a:buNone/>
            </a:pPr>
            <a:r>
              <a:rPr b="1" lang="es"/>
              <a:t>ANY QUESTIONS?</a:t>
            </a:r>
            <a:endParaRPr/>
          </a:p>
          <a:p>
            <a:pPr indent="0" lvl="0" marL="0" rtl="0" algn="l">
              <a:lnSpc>
                <a:spcPct val="100000"/>
              </a:lnSpc>
              <a:spcBef>
                <a:spcPts val="0"/>
              </a:spcBef>
              <a:spcAft>
                <a:spcPts val="0"/>
              </a:spcAft>
              <a:buClr>
                <a:schemeClr val="dk1"/>
              </a:buClr>
              <a:buSzPts val="1600"/>
              <a:buNone/>
            </a:pPr>
            <a:r>
              <a:t/>
            </a:r>
            <a:endParaRPr/>
          </a:p>
        </p:txBody>
      </p:sp>
      <p:sp>
        <p:nvSpPr>
          <p:cNvPr id="754" name="Google Shape;754;p63"/>
          <p:cNvSpPr/>
          <p:nvPr/>
        </p:nvSpPr>
        <p:spPr>
          <a:xfrm>
            <a:off x="750430" y="1480189"/>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5" name="Google Shape;755;p63"/>
          <p:cNvSpPr/>
          <p:nvPr/>
        </p:nvSpPr>
        <p:spPr>
          <a:xfrm>
            <a:off x="685651" y="3871154"/>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6" name="Google Shape;756;p63"/>
          <p:cNvSpPr/>
          <p:nvPr/>
        </p:nvSpPr>
        <p:spPr>
          <a:xfrm>
            <a:off x="543796" y="2705736"/>
            <a:ext cx="775433" cy="199042"/>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7" name="Google Shape;757;p63"/>
          <p:cNvSpPr/>
          <p:nvPr/>
        </p:nvSpPr>
        <p:spPr>
          <a:xfrm>
            <a:off x="8017419" y="2796201"/>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8" name="Google Shape;758;p63"/>
          <p:cNvSpPr/>
          <p:nvPr/>
        </p:nvSpPr>
        <p:spPr>
          <a:xfrm>
            <a:off x="8371772" y="502026"/>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59" name="Google Shape;759;p63"/>
          <p:cNvSpPr/>
          <p:nvPr/>
        </p:nvSpPr>
        <p:spPr>
          <a:xfrm>
            <a:off x="7743221" y="4171152"/>
            <a:ext cx="902826"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760" name="Google Shape;760;p63"/>
          <p:cNvSpPr/>
          <p:nvPr/>
        </p:nvSpPr>
        <p:spPr>
          <a:xfrm flipH="1">
            <a:off x="606529" y="558962"/>
            <a:ext cx="93799" cy="9379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61" name="Google Shape;761;p63"/>
          <p:cNvSpPr/>
          <p:nvPr/>
        </p:nvSpPr>
        <p:spPr>
          <a:xfrm flipH="1">
            <a:off x="846542" y="558962"/>
            <a:ext cx="93799" cy="9379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762" name="Google Shape;762;p63"/>
          <p:cNvSpPr/>
          <p:nvPr/>
        </p:nvSpPr>
        <p:spPr>
          <a:xfrm flipH="1">
            <a:off x="1086555" y="558962"/>
            <a:ext cx="93799" cy="93799"/>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pic>
        <p:nvPicPr>
          <p:cNvPr id="763" name="Google Shape;763;p63"/>
          <p:cNvPicPr preferRelativeResize="0"/>
          <p:nvPr/>
        </p:nvPicPr>
        <p:blipFill>
          <a:blip r:embed="rId3">
            <a:alphaModFix/>
          </a:blip>
          <a:stretch>
            <a:fillRect/>
          </a:stretch>
        </p:blipFill>
        <p:spPr>
          <a:xfrm>
            <a:off x="2106454" y="3792075"/>
            <a:ext cx="2266950" cy="828675"/>
          </a:xfrm>
          <a:prstGeom prst="rect">
            <a:avLst/>
          </a:prstGeom>
          <a:noFill/>
          <a:ln>
            <a:noFill/>
          </a:ln>
        </p:spPr>
      </p:pic>
      <p:pic>
        <p:nvPicPr>
          <p:cNvPr id="764" name="Google Shape;764;p63"/>
          <p:cNvPicPr preferRelativeResize="0"/>
          <p:nvPr/>
        </p:nvPicPr>
        <p:blipFill>
          <a:blip r:embed="rId3">
            <a:alphaModFix/>
          </a:blip>
          <a:stretch>
            <a:fillRect/>
          </a:stretch>
        </p:blipFill>
        <p:spPr>
          <a:xfrm>
            <a:off x="4024379" y="3792075"/>
            <a:ext cx="2266950" cy="828675"/>
          </a:xfrm>
          <a:prstGeom prst="rect">
            <a:avLst/>
          </a:prstGeom>
          <a:noFill/>
          <a:ln>
            <a:noFill/>
          </a:ln>
        </p:spPr>
      </p:pic>
      <p:pic>
        <p:nvPicPr>
          <p:cNvPr id="765" name="Google Shape;765;p63"/>
          <p:cNvPicPr preferRelativeResize="0"/>
          <p:nvPr/>
        </p:nvPicPr>
        <p:blipFill>
          <a:blip r:embed="rId3">
            <a:alphaModFix/>
          </a:blip>
          <a:stretch>
            <a:fillRect/>
          </a:stretch>
        </p:blipFill>
        <p:spPr>
          <a:xfrm>
            <a:off x="5059604" y="3872688"/>
            <a:ext cx="2266950" cy="828675"/>
          </a:xfrm>
          <a:prstGeom prst="rect">
            <a:avLst/>
          </a:prstGeom>
          <a:noFill/>
          <a:ln>
            <a:noFill/>
          </a:ln>
        </p:spPr>
      </p:pic>
      <p:pic>
        <p:nvPicPr>
          <p:cNvPr id="766" name="Google Shape;766;p63"/>
          <p:cNvPicPr preferRelativeResize="0"/>
          <p:nvPr/>
        </p:nvPicPr>
        <p:blipFill>
          <a:blip r:embed="rId4">
            <a:alphaModFix/>
          </a:blip>
          <a:stretch>
            <a:fillRect/>
          </a:stretch>
        </p:blipFill>
        <p:spPr>
          <a:xfrm>
            <a:off x="1234375" y="2904775"/>
            <a:ext cx="1751075" cy="183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4"/>
                                        </p:tgtEl>
                                        <p:attrNameLst>
                                          <p:attrName>style.visibility</p:attrName>
                                        </p:attrNameLst>
                                      </p:cBhvr>
                                      <p:to>
                                        <p:strVal val="visible"/>
                                      </p:to>
                                    </p:set>
                                    <p:anim calcmode="lin" valueType="num">
                                      <p:cBhvr additive="base">
                                        <p:cTn dur="500"/>
                                        <p:tgtEl>
                                          <p:spTgt spid="7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500"/>
                                        <p:tgtEl>
                                          <p:spTgt spid="7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7"/>
                                        </p:tgtEl>
                                        <p:attrNameLst>
                                          <p:attrName>style.visibility</p:attrName>
                                        </p:attrNameLst>
                                      </p:cBhvr>
                                      <p:to>
                                        <p:strVal val="visible"/>
                                      </p:to>
                                    </p:set>
                                    <p:anim calcmode="lin" valueType="num">
                                      <p:cBhvr additive="base">
                                        <p:cTn dur="500"/>
                                        <p:tgtEl>
                                          <p:spTgt spid="7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500"/>
                                        <p:tgtEl>
                                          <p:spTgt spid="7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p:nvPr/>
        </p:nvSpPr>
        <p:spPr>
          <a:xfrm>
            <a:off x="775081" y="1796370"/>
            <a:ext cx="1383484" cy="1394828"/>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2286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1" name="Google Shape;391;p39"/>
          <p:cNvSpPr txBox="1"/>
          <p:nvPr>
            <p:ph type="title"/>
          </p:nvPr>
        </p:nvSpPr>
        <p:spPr>
          <a:xfrm>
            <a:off x="2486425" y="439038"/>
            <a:ext cx="5742300" cy="595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Poppins"/>
              <a:buNone/>
            </a:pPr>
            <a:r>
              <a:rPr lang="es" sz="3900"/>
              <a:t>INTRODUCTION</a:t>
            </a:r>
            <a:endParaRPr sz="3900"/>
          </a:p>
        </p:txBody>
      </p:sp>
      <p:sp>
        <p:nvSpPr>
          <p:cNvPr id="392" name="Google Shape;392;p39"/>
          <p:cNvSpPr txBox="1"/>
          <p:nvPr>
            <p:ph idx="1" type="body"/>
          </p:nvPr>
        </p:nvSpPr>
        <p:spPr>
          <a:xfrm>
            <a:off x="2160625" y="1529138"/>
            <a:ext cx="5989800" cy="4113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500"/>
              </a:spcBef>
              <a:spcAft>
                <a:spcPts val="0"/>
              </a:spcAft>
              <a:buNone/>
            </a:pPr>
            <a:r>
              <a:rPr lang="es" sz="1300"/>
              <a:t>1. Basic concepts</a:t>
            </a:r>
            <a:endParaRPr sz="1300">
              <a:solidFill>
                <a:schemeClr val="dk1"/>
              </a:solidFill>
            </a:endParaRPr>
          </a:p>
          <a:p>
            <a:pPr indent="-285750" lvl="1" marL="914400" rtl="0" algn="l">
              <a:lnSpc>
                <a:spcPct val="115000"/>
              </a:lnSpc>
              <a:spcBef>
                <a:spcPts val="1500"/>
              </a:spcBef>
              <a:spcAft>
                <a:spcPts val="0"/>
              </a:spcAft>
              <a:buClr>
                <a:srgbClr val="374151"/>
              </a:buClr>
              <a:buSzPts val="900"/>
              <a:buFont typeface="Roboto"/>
              <a:buChar char="●"/>
            </a:pPr>
            <a:r>
              <a:rPr lang="es" sz="1300">
                <a:solidFill>
                  <a:schemeClr val="dk1"/>
                </a:solidFill>
              </a:rPr>
              <a:t>Electronic Health Records (EHR)</a:t>
            </a:r>
            <a:endParaRPr sz="1300">
              <a:solidFill>
                <a:schemeClr val="dk1"/>
              </a:solidFill>
            </a:endParaRPr>
          </a:p>
          <a:p>
            <a:pPr indent="-285750" lvl="1" marL="914400" rtl="0" algn="l">
              <a:lnSpc>
                <a:spcPct val="115000"/>
              </a:lnSpc>
              <a:spcBef>
                <a:spcPts val="0"/>
              </a:spcBef>
              <a:spcAft>
                <a:spcPts val="0"/>
              </a:spcAft>
              <a:buClr>
                <a:srgbClr val="374151"/>
              </a:buClr>
              <a:buSzPts val="900"/>
              <a:buFont typeface="Roboto"/>
              <a:buChar char="●"/>
            </a:pPr>
            <a:r>
              <a:rPr lang="es" sz="1300">
                <a:solidFill>
                  <a:schemeClr val="dk1"/>
                </a:solidFill>
              </a:rPr>
              <a:t>O</a:t>
            </a:r>
            <a:r>
              <a:rPr lang="es" sz="1300">
                <a:solidFill>
                  <a:schemeClr val="dk1"/>
                </a:solidFill>
              </a:rPr>
              <a:t>verview of healthcare information system development</a:t>
            </a:r>
            <a:endParaRPr sz="1300">
              <a:solidFill>
                <a:schemeClr val="dk1"/>
              </a:solidFill>
            </a:endParaRPr>
          </a:p>
          <a:p>
            <a:pPr indent="-228600" lvl="0" marL="457200" rtl="0" algn="l">
              <a:lnSpc>
                <a:spcPct val="115000"/>
              </a:lnSpc>
              <a:spcBef>
                <a:spcPts val="0"/>
              </a:spcBef>
              <a:spcAft>
                <a:spcPts val="0"/>
              </a:spcAft>
              <a:buClr>
                <a:srgbClr val="374151"/>
              </a:buClr>
              <a:buSzPts val="900"/>
              <a:buFont typeface="Roboto"/>
              <a:buNone/>
            </a:pPr>
            <a:r>
              <a:t/>
            </a:r>
            <a:endParaRPr sz="1300">
              <a:solidFill>
                <a:schemeClr val="dk1"/>
              </a:solidFill>
            </a:endParaRPr>
          </a:p>
          <a:p>
            <a:pPr indent="-228600" lvl="0" marL="457200" rtl="0" algn="l">
              <a:lnSpc>
                <a:spcPct val="115000"/>
              </a:lnSpc>
              <a:spcBef>
                <a:spcPts val="0"/>
              </a:spcBef>
              <a:spcAft>
                <a:spcPts val="0"/>
              </a:spcAft>
              <a:buClr>
                <a:srgbClr val="374151"/>
              </a:buClr>
              <a:buSzPts val="900"/>
              <a:buFont typeface="Roboto"/>
              <a:buNone/>
            </a:pPr>
            <a:r>
              <a:rPr lang="es" sz="1300"/>
              <a:t>2. Expected Outcome</a:t>
            </a:r>
            <a:endParaRPr sz="1300"/>
          </a:p>
          <a:p>
            <a:pPr indent="-228600" lvl="0" marL="457200" rtl="0" algn="l">
              <a:lnSpc>
                <a:spcPct val="115000"/>
              </a:lnSpc>
              <a:spcBef>
                <a:spcPts val="0"/>
              </a:spcBef>
              <a:spcAft>
                <a:spcPts val="0"/>
              </a:spcAft>
              <a:buClr>
                <a:srgbClr val="374151"/>
              </a:buClr>
              <a:buSzPts val="1300"/>
              <a:buFont typeface="Roboto"/>
              <a:buNone/>
            </a:pPr>
            <a:r>
              <a:t/>
            </a:r>
            <a:endParaRPr sz="1300"/>
          </a:p>
          <a:p>
            <a:pPr indent="-285750" lvl="1" marL="914400" rtl="0" algn="l">
              <a:lnSpc>
                <a:spcPct val="115000"/>
              </a:lnSpc>
              <a:spcBef>
                <a:spcPts val="0"/>
              </a:spcBef>
              <a:spcAft>
                <a:spcPts val="0"/>
              </a:spcAft>
              <a:buClr>
                <a:srgbClr val="374151"/>
              </a:buClr>
              <a:buSzPts val="900"/>
              <a:buFont typeface="Roboto"/>
              <a:buChar char="●"/>
            </a:pPr>
            <a:r>
              <a:rPr lang="es" sz="1300">
                <a:solidFill>
                  <a:schemeClr val="dk1"/>
                </a:solidFill>
              </a:rPr>
              <a:t>Functional and efficient EHR system.</a:t>
            </a:r>
            <a:endParaRPr sz="1300">
              <a:solidFill>
                <a:schemeClr val="dk1"/>
              </a:solidFill>
            </a:endParaRPr>
          </a:p>
          <a:p>
            <a:pPr indent="-285750" lvl="1" marL="914400" rtl="0" algn="l">
              <a:lnSpc>
                <a:spcPct val="115000"/>
              </a:lnSpc>
              <a:spcBef>
                <a:spcPts val="0"/>
              </a:spcBef>
              <a:spcAft>
                <a:spcPts val="0"/>
              </a:spcAft>
              <a:buClr>
                <a:srgbClr val="374151"/>
              </a:buClr>
              <a:buSzPts val="900"/>
              <a:buFont typeface="Roboto"/>
              <a:buChar char="●"/>
            </a:pPr>
            <a:r>
              <a:rPr lang="es" sz="1300">
                <a:solidFill>
                  <a:schemeClr val="dk1"/>
                </a:solidFill>
              </a:rPr>
              <a:t>Intuitive, user-friendly design.</a:t>
            </a:r>
            <a:endParaRPr sz="1300">
              <a:solidFill>
                <a:schemeClr val="dk1"/>
              </a:solidFill>
            </a:endParaRPr>
          </a:p>
          <a:p>
            <a:pPr indent="-285750" lvl="1" marL="914400" rtl="0" algn="l">
              <a:lnSpc>
                <a:spcPct val="115000"/>
              </a:lnSpc>
              <a:spcBef>
                <a:spcPts val="0"/>
              </a:spcBef>
              <a:spcAft>
                <a:spcPts val="0"/>
              </a:spcAft>
              <a:buClr>
                <a:srgbClr val="374151"/>
              </a:buClr>
              <a:buSzPts val="900"/>
              <a:buFont typeface="Roboto"/>
              <a:buChar char="●"/>
            </a:pPr>
            <a:r>
              <a:rPr lang="es" sz="1300">
                <a:solidFill>
                  <a:schemeClr val="dk1"/>
                </a:solidFill>
              </a:rPr>
              <a:t>Contribution to improved healthcare information management.</a:t>
            </a:r>
            <a:endParaRPr sz="9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t/>
            </a:r>
            <a:endParaRPr sz="1600"/>
          </a:p>
        </p:txBody>
      </p:sp>
      <p:sp>
        <p:nvSpPr>
          <p:cNvPr id="393" name="Google Shape;393;p39"/>
          <p:cNvSpPr txBox="1"/>
          <p:nvPr>
            <p:ph idx="2" type="body"/>
          </p:nvPr>
        </p:nvSpPr>
        <p:spPr>
          <a:xfrm>
            <a:off x="779718" y="2256025"/>
            <a:ext cx="1380900" cy="7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s"/>
              <a:t>01</a:t>
            </a:r>
            <a:endParaRPr/>
          </a:p>
        </p:txBody>
      </p:sp>
      <p:sp>
        <p:nvSpPr>
          <p:cNvPr id="394" name="Google Shape;394;p39"/>
          <p:cNvSpPr/>
          <p:nvPr/>
        </p:nvSpPr>
        <p:spPr>
          <a:xfrm>
            <a:off x="4575658" y="440269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5" name="Google Shape;395;p39"/>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6" name="Google Shape;396;p39"/>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7" name="Google Shape;397;p39"/>
          <p:cNvSpPr/>
          <p:nvPr/>
        </p:nvSpPr>
        <p:spPr>
          <a:xfrm>
            <a:off x="2160614" y="517179"/>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398" name="Google Shape;398;p39"/>
          <p:cNvSpPr/>
          <p:nvPr/>
        </p:nvSpPr>
        <p:spPr>
          <a:xfrm>
            <a:off x="7174566" y="139855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399" name="Google Shape;399;p39"/>
          <p:cNvGrpSpPr/>
          <p:nvPr/>
        </p:nvGrpSpPr>
        <p:grpSpPr>
          <a:xfrm>
            <a:off x="6293576" y="4050217"/>
            <a:ext cx="773660" cy="963355"/>
            <a:chOff x="6696077" y="2921001"/>
            <a:chExt cx="330200" cy="411163"/>
          </a:xfrm>
        </p:grpSpPr>
        <p:sp>
          <p:nvSpPr>
            <p:cNvPr id="400" name="Google Shape;400;p39"/>
            <p:cNvSpPr/>
            <p:nvPr/>
          </p:nvSpPr>
          <p:spPr>
            <a:xfrm>
              <a:off x="6696077" y="2921001"/>
              <a:ext cx="330200" cy="411162"/>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401" name="Google Shape;401;p39"/>
            <p:cNvGrpSpPr/>
            <p:nvPr/>
          </p:nvGrpSpPr>
          <p:grpSpPr>
            <a:xfrm>
              <a:off x="6699249" y="2924175"/>
              <a:ext cx="323854" cy="407989"/>
              <a:chOff x="6699249" y="2924175"/>
              <a:chExt cx="323854" cy="407989"/>
            </a:xfrm>
          </p:grpSpPr>
          <p:grpSp>
            <p:nvGrpSpPr>
              <p:cNvPr id="402" name="Google Shape;402;p39"/>
              <p:cNvGrpSpPr/>
              <p:nvPr/>
            </p:nvGrpSpPr>
            <p:grpSpPr>
              <a:xfrm>
                <a:off x="6699249" y="2924175"/>
                <a:ext cx="323854" cy="407989"/>
                <a:chOff x="6699249" y="2924175"/>
                <a:chExt cx="323854" cy="407989"/>
              </a:xfrm>
            </p:grpSpPr>
            <p:sp>
              <p:nvSpPr>
                <p:cNvPr id="403" name="Google Shape;403;p39"/>
                <p:cNvSpPr/>
                <p:nvPr/>
              </p:nvSpPr>
              <p:spPr>
                <a:xfrm>
                  <a:off x="6699253" y="2924175"/>
                  <a:ext cx="323850" cy="404812"/>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4" name="Google Shape;404;p39"/>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5" name="Google Shape;405;p39"/>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406" name="Google Shape;406;p39"/>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7" name="Google Shape;407;p39"/>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408" name="Google Shape;408;p39"/>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09" name="Google Shape;409;p39"/>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10" name="Google Shape;410;p39"/>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11" name="Google Shape;411;p39"/>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12" name="Google Shape;412;p39"/>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3" name="Google Shape;413;p39"/>
          <p:cNvSpPr/>
          <p:nvPr/>
        </p:nvSpPr>
        <p:spPr>
          <a:xfrm>
            <a:off x="6876198" y="-18852"/>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500"/>
                                        <p:tgtEl>
                                          <p:spTgt spid="3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p:nvPr/>
        </p:nvSpPr>
        <p:spPr>
          <a:xfrm>
            <a:off x="775081" y="1796370"/>
            <a:ext cx="1383484" cy="1394828"/>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4"/>
          </a:solidFill>
          <a:ln cap="flat" cmpd="sng" w="15875">
            <a:solidFill>
              <a:schemeClr val="dk1"/>
            </a:solidFill>
            <a:prstDash val="solid"/>
            <a:round/>
            <a:headEnd len="sm" w="sm" type="none"/>
            <a:tailEnd len="sm" w="sm" type="none"/>
          </a:ln>
          <a:effectLst>
            <a:outerShdw rotWithShape="0" algn="tl" dir="2700000" dist="2286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19" name="Google Shape;419;p40"/>
          <p:cNvSpPr txBox="1"/>
          <p:nvPr>
            <p:ph type="title"/>
          </p:nvPr>
        </p:nvSpPr>
        <p:spPr>
          <a:xfrm>
            <a:off x="2036725" y="355218"/>
            <a:ext cx="5742300" cy="595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Poppins"/>
              <a:buNone/>
            </a:pPr>
            <a:r>
              <a:rPr lang="es" sz="3500"/>
              <a:t>AIM OF THE PROJECT</a:t>
            </a:r>
            <a:endParaRPr sz="3500"/>
          </a:p>
        </p:txBody>
      </p:sp>
      <p:sp>
        <p:nvSpPr>
          <p:cNvPr id="420" name="Google Shape;420;p40"/>
          <p:cNvSpPr txBox="1"/>
          <p:nvPr>
            <p:ph idx="1" type="body"/>
          </p:nvPr>
        </p:nvSpPr>
        <p:spPr>
          <a:xfrm>
            <a:off x="2590803" y="950417"/>
            <a:ext cx="3962400" cy="429900"/>
          </a:xfrm>
          <a:prstGeom prst="rect">
            <a:avLst/>
          </a:prstGeom>
          <a:noFill/>
          <a:ln>
            <a:noFill/>
          </a:ln>
        </p:spPr>
        <p:txBody>
          <a:bodyPr anchorCtr="0" anchor="t" bIns="45700" lIns="91425" spcFirstLastPara="1" rIns="91425" wrap="square" tIns="45700">
            <a:noAutofit/>
          </a:bodyPr>
          <a:lstStyle/>
          <a:p>
            <a:pPr indent="-285750" lvl="1" marL="914400" marR="0" rtl="0" algn="l">
              <a:lnSpc>
                <a:spcPct val="115000"/>
              </a:lnSpc>
              <a:spcBef>
                <a:spcPts val="1500"/>
              </a:spcBef>
              <a:spcAft>
                <a:spcPts val="0"/>
              </a:spcAft>
              <a:buClr>
                <a:schemeClr val="dk1"/>
              </a:buClr>
              <a:buSzPts val="900"/>
              <a:buFont typeface="Roboto"/>
              <a:buChar char="●"/>
            </a:pPr>
            <a:r>
              <a:rPr lang="es" sz="1300">
                <a:solidFill>
                  <a:schemeClr val="dk1"/>
                </a:solidFill>
              </a:rPr>
              <a:t>Develop EHR system from scratch.</a:t>
            </a:r>
            <a:endParaRPr sz="1300">
              <a:solidFill>
                <a:schemeClr val="dk1"/>
              </a:solidFill>
            </a:endParaRPr>
          </a:p>
          <a:p>
            <a:pPr indent="0" lvl="0" marL="914400" marR="0" rtl="0" algn="l">
              <a:lnSpc>
                <a:spcPct val="115000"/>
              </a:lnSpc>
              <a:spcBef>
                <a:spcPts val="1500"/>
              </a:spcBef>
              <a:spcAft>
                <a:spcPts val="0"/>
              </a:spcAft>
              <a:buNone/>
            </a:pPr>
            <a:r>
              <a:t/>
            </a:r>
            <a:endParaRPr sz="1600">
              <a:solidFill>
                <a:schemeClr val="dk1"/>
              </a:solidFill>
            </a:endParaRPr>
          </a:p>
          <a:p>
            <a:pPr indent="-285750" lvl="1" marL="914400" marR="0" rtl="0" algn="l">
              <a:lnSpc>
                <a:spcPct val="115000"/>
              </a:lnSpc>
              <a:spcBef>
                <a:spcPts val="1500"/>
              </a:spcBef>
              <a:spcAft>
                <a:spcPts val="0"/>
              </a:spcAft>
              <a:buClr>
                <a:schemeClr val="dk1"/>
              </a:buClr>
              <a:buSzPts val="900"/>
              <a:buFont typeface="Roboto"/>
              <a:buChar char="●"/>
            </a:pPr>
            <a:r>
              <a:rPr lang="es" sz="1300">
                <a:solidFill>
                  <a:schemeClr val="dk1"/>
                </a:solidFill>
              </a:rPr>
              <a:t>Doctor-centric approach.</a:t>
            </a:r>
            <a:endParaRPr sz="1300">
              <a:solidFill>
                <a:schemeClr val="dk1"/>
              </a:solidFill>
            </a:endParaRPr>
          </a:p>
          <a:p>
            <a:pPr indent="0" lvl="0" marL="914400" marR="0" rtl="0" algn="l">
              <a:lnSpc>
                <a:spcPct val="115000"/>
              </a:lnSpc>
              <a:spcBef>
                <a:spcPts val="1500"/>
              </a:spcBef>
              <a:spcAft>
                <a:spcPts val="0"/>
              </a:spcAft>
              <a:buNone/>
            </a:pPr>
            <a:r>
              <a:t/>
            </a:r>
            <a:endParaRPr sz="1600">
              <a:solidFill>
                <a:schemeClr val="dk1"/>
              </a:solidFill>
            </a:endParaRPr>
          </a:p>
          <a:p>
            <a:pPr indent="-285750" lvl="1" marL="914400" marR="0" rtl="0" algn="l">
              <a:lnSpc>
                <a:spcPct val="115000"/>
              </a:lnSpc>
              <a:spcBef>
                <a:spcPts val="1500"/>
              </a:spcBef>
              <a:spcAft>
                <a:spcPts val="0"/>
              </a:spcAft>
              <a:buClr>
                <a:schemeClr val="dk1"/>
              </a:buClr>
              <a:buSzPts val="900"/>
              <a:buFont typeface="Roboto"/>
              <a:buChar char="●"/>
            </a:pPr>
            <a:r>
              <a:rPr lang="es" sz="1300">
                <a:solidFill>
                  <a:schemeClr val="dk1"/>
                </a:solidFill>
              </a:rPr>
              <a:t>Emphasis on team's manual system construction.</a:t>
            </a:r>
            <a:endParaRPr sz="1300">
              <a:solidFill>
                <a:schemeClr val="dk1"/>
              </a:solidFill>
            </a:endParaRPr>
          </a:p>
          <a:p>
            <a:pPr indent="0" lvl="0" marL="914400" marR="0" rtl="0" algn="l">
              <a:lnSpc>
                <a:spcPct val="115000"/>
              </a:lnSpc>
              <a:spcBef>
                <a:spcPts val="1500"/>
              </a:spcBef>
              <a:spcAft>
                <a:spcPts val="0"/>
              </a:spcAft>
              <a:buNone/>
            </a:pPr>
            <a:r>
              <a:t/>
            </a:r>
            <a:endParaRPr sz="1600">
              <a:solidFill>
                <a:schemeClr val="dk1"/>
              </a:solidFill>
            </a:endParaRPr>
          </a:p>
          <a:p>
            <a:pPr indent="-285750" lvl="1" marL="914400" marR="0" rtl="0" algn="l">
              <a:lnSpc>
                <a:spcPct val="115000"/>
              </a:lnSpc>
              <a:spcBef>
                <a:spcPts val="1500"/>
              </a:spcBef>
              <a:spcAft>
                <a:spcPts val="0"/>
              </a:spcAft>
              <a:buClr>
                <a:schemeClr val="dk1"/>
              </a:buClr>
              <a:buSzPts val="900"/>
              <a:buFont typeface="Roboto"/>
              <a:buChar char="●"/>
            </a:pPr>
            <a:r>
              <a:rPr lang="es" sz="1300">
                <a:solidFill>
                  <a:schemeClr val="dk1"/>
                </a:solidFill>
              </a:rPr>
              <a:t>Integration of specific technologies (HTML 5, Bootstrap 5, PHP, MySQL).</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600"/>
              <a:buFont typeface="Arial"/>
              <a:buNone/>
            </a:pPr>
            <a:r>
              <a:t/>
            </a:r>
            <a:endParaRPr sz="1400"/>
          </a:p>
        </p:txBody>
      </p:sp>
      <p:sp>
        <p:nvSpPr>
          <p:cNvPr id="421" name="Google Shape;421;p40"/>
          <p:cNvSpPr txBox="1"/>
          <p:nvPr>
            <p:ph idx="2" type="body"/>
          </p:nvPr>
        </p:nvSpPr>
        <p:spPr>
          <a:xfrm>
            <a:off x="779718" y="2256025"/>
            <a:ext cx="1380900" cy="7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s"/>
              <a:t>02</a:t>
            </a:r>
            <a:endParaRPr/>
          </a:p>
        </p:txBody>
      </p:sp>
      <p:sp>
        <p:nvSpPr>
          <p:cNvPr id="422" name="Google Shape;422;p40"/>
          <p:cNvSpPr/>
          <p:nvPr/>
        </p:nvSpPr>
        <p:spPr>
          <a:xfrm>
            <a:off x="2357333" y="4098219"/>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3" name="Google Shape;423;p40"/>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4" name="Google Shape;424;p40"/>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5" name="Google Shape;425;p40"/>
          <p:cNvSpPr/>
          <p:nvPr/>
        </p:nvSpPr>
        <p:spPr>
          <a:xfrm>
            <a:off x="7236675" y="570863"/>
            <a:ext cx="181875" cy="163925"/>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26" name="Google Shape;426;p40"/>
          <p:cNvSpPr/>
          <p:nvPr/>
        </p:nvSpPr>
        <p:spPr>
          <a:xfrm>
            <a:off x="7174566" y="139855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427" name="Google Shape;427;p40"/>
          <p:cNvGrpSpPr/>
          <p:nvPr/>
        </p:nvGrpSpPr>
        <p:grpSpPr>
          <a:xfrm>
            <a:off x="7120026" y="3922817"/>
            <a:ext cx="773659" cy="963355"/>
            <a:chOff x="6696077" y="2921001"/>
            <a:chExt cx="330200" cy="411163"/>
          </a:xfrm>
        </p:grpSpPr>
        <p:sp>
          <p:nvSpPr>
            <p:cNvPr id="428" name="Google Shape;428;p40"/>
            <p:cNvSpPr/>
            <p:nvPr/>
          </p:nvSpPr>
          <p:spPr>
            <a:xfrm>
              <a:off x="6696077" y="2921001"/>
              <a:ext cx="330200" cy="411163"/>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429" name="Google Shape;429;p40"/>
            <p:cNvGrpSpPr/>
            <p:nvPr/>
          </p:nvGrpSpPr>
          <p:grpSpPr>
            <a:xfrm>
              <a:off x="6699249" y="2924175"/>
              <a:ext cx="323854" cy="407989"/>
              <a:chOff x="6699249" y="2924175"/>
              <a:chExt cx="323854" cy="407989"/>
            </a:xfrm>
          </p:grpSpPr>
          <p:grpSp>
            <p:nvGrpSpPr>
              <p:cNvPr id="430" name="Google Shape;430;p40"/>
              <p:cNvGrpSpPr/>
              <p:nvPr/>
            </p:nvGrpSpPr>
            <p:grpSpPr>
              <a:xfrm>
                <a:off x="6699249" y="2924175"/>
                <a:ext cx="323854" cy="407989"/>
                <a:chOff x="6699249" y="2924175"/>
                <a:chExt cx="323854" cy="407989"/>
              </a:xfrm>
            </p:grpSpPr>
            <p:sp>
              <p:nvSpPr>
                <p:cNvPr id="431" name="Google Shape;431;p40"/>
                <p:cNvSpPr/>
                <p:nvPr/>
              </p:nvSpPr>
              <p:spPr>
                <a:xfrm>
                  <a:off x="6699253" y="2924175"/>
                  <a:ext cx="323850" cy="404813"/>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32" name="Google Shape;432;p40"/>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33" name="Google Shape;433;p40"/>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434" name="Google Shape;434;p40"/>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35" name="Google Shape;435;p40"/>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436" name="Google Shape;436;p40"/>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37" name="Google Shape;437;p40"/>
          <p:cNvSpPr/>
          <p:nvPr/>
        </p:nvSpPr>
        <p:spPr>
          <a:xfrm flipH="1">
            <a:off x="606529" y="558962"/>
            <a:ext cx="93799" cy="9379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38" name="Google Shape;438;p40"/>
          <p:cNvSpPr/>
          <p:nvPr/>
        </p:nvSpPr>
        <p:spPr>
          <a:xfrm flipH="1">
            <a:off x="846542" y="558962"/>
            <a:ext cx="93799" cy="9379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39" name="Google Shape;439;p40"/>
          <p:cNvSpPr/>
          <p:nvPr/>
        </p:nvSpPr>
        <p:spPr>
          <a:xfrm flipH="1">
            <a:off x="1086555" y="558962"/>
            <a:ext cx="93799" cy="93799"/>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40" name="Google Shape;440;p40"/>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41" name="Google Shape;441;p40"/>
          <p:cNvSpPr/>
          <p:nvPr/>
        </p:nvSpPr>
        <p:spPr>
          <a:xfrm>
            <a:off x="6876198" y="-18852"/>
            <a:ext cx="902826"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500"/>
                                        <p:tgtEl>
                                          <p:spTgt spid="4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1"/>
          <p:cNvSpPr/>
          <p:nvPr/>
        </p:nvSpPr>
        <p:spPr>
          <a:xfrm>
            <a:off x="700331" y="1284570"/>
            <a:ext cx="1383484" cy="1394828"/>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lt2"/>
          </a:solidFill>
          <a:ln cap="flat" cmpd="sng" w="15875">
            <a:solidFill>
              <a:schemeClr val="dk1"/>
            </a:solidFill>
            <a:prstDash val="solid"/>
            <a:round/>
            <a:headEnd len="sm" w="sm" type="none"/>
            <a:tailEnd len="sm" w="sm" type="none"/>
          </a:ln>
          <a:effectLst>
            <a:outerShdw rotWithShape="0" algn="tl" dir="2700000" dist="2286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47" name="Google Shape;447;p41"/>
          <p:cNvSpPr txBox="1"/>
          <p:nvPr>
            <p:ph type="title"/>
          </p:nvPr>
        </p:nvSpPr>
        <p:spPr>
          <a:xfrm>
            <a:off x="3138875" y="328525"/>
            <a:ext cx="3334800" cy="6486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2300"/>
              <a:buFont typeface="Arial"/>
              <a:buNone/>
            </a:pPr>
            <a:r>
              <a:rPr lang="es" sz="4000"/>
              <a:t>FRONTEND</a:t>
            </a:r>
            <a:endParaRPr sz="4700"/>
          </a:p>
        </p:txBody>
      </p:sp>
      <p:sp>
        <p:nvSpPr>
          <p:cNvPr id="448" name="Google Shape;448;p41"/>
          <p:cNvSpPr txBox="1"/>
          <p:nvPr>
            <p:ph idx="1" type="body"/>
          </p:nvPr>
        </p:nvSpPr>
        <p:spPr>
          <a:xfrm>
            <a:off x="2344875" y="1284575"/>
            <a:ext cx="5863500" cy="9633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500"/>
              </a:spcBef>
              <a:spcAft>
                <a:spcPts val="0"/>
              </a:spcAft>
              <a:buClr>
                <a:srgbClr val="374151"/>
              </a:buClr>
              <a:buSzPts val="1000"/>
              <a:buFont typeface="Roboto"/>
              <a:buChar char="●"/>
            </a:pPr>
            <a:r>
              <a:rPr lang="es" sz="1200">
                <a:solidFill>
                  <a:srgbClr val="000000"/>
                </a:solidFill>
              </a:rPr>
              <a:t>Definition: The frontend, also known as the client-side, refers to the user interface and user experience components of a software application or website.</a:t>
            </a:r>
            <a:endParaRPr sz="1200">
              <a:solidFill>
                <a:srgbClr val="000000"/>
              </a:solidFill>
            </a:endParaRPr>
          </a:p>
          <a:p>
            <a:pPr indent="-292100" lvl="0" marL="457200" rtl="0" algn="l">
              <a:lnSpc>
                <a:spcPct val="115000"/>
              </a:lnSpc>
              <a:spcBef>
                <a:spcPts val="0"/>
              </a:spcBef>
              <a:spcAft>
                <a:spcPts val="0"/>
              </a:spcAft>
              <a:buClr>
                <a:srgbClr val="374151"/>
              </a:buClr>
              <a:buSzPts val="1000"/>
              <a:buFont typeface="Roboto"/>
              <a:buChar char="●"/>
            </a:pPr>
            <a:r>
              <a:rPr lang="es" sz="1200">
                <a:solidFill>
                  <a:srgbClr val="000000"/>
                </a:solidFill>
              </a:rPr>
              <a:t>Components:</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Involves design, presentation, and functionality directly visible to users.</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Includes web pages, graphical elements, and interactive features.</a:t>
            </a:r>
            <a:endParaRPr sz="1200">
              <a:solidFill>
                <a:srgbClr val="000000"/>
              </a:solidFill>
            </a:endParaRPr>
          </a:p>
          <a:p>
            <a:pPr indent="-292100" lvl="0" marL="457200" rtl="0" algn="l">
              <a:lnSpc>
                <a:spcPct val="115000"/>
              </a:lnSpc>
              <a:spcBef>
                <a:spcPts val="0"/>
              </a:spcBef>
              <a:spcAft>
                <a:spcPts val="0"/>
              </a:spcAft>
              <a:buClr>
                <a:srgbClr val="374151"/>
              </a:buClr>
              <a:buSzPts val="1000"/>
              <a:buFont typeface="Roboto"/>
              <a:buChar char="●"/>
            </a:pPr>
            <a:r>
              <a:rPr lang="es" sz="1200">
                <a:solidFill>
                  <a:srgbClr val="000000"/>
                </a:solidFill>
              </a:rPr>
              <a:t>Objective:</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Focuses on creating an engaging and responsive user interface.</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Ensures seamless interactions and a positive user experience.</a:t>
            </a:r>
            <a:endParaRPr sz="1200">
              <a:solidFill>
                <a:srgbClr val="000000"/>
              </a:solidFill>
            </a:endParaRPr>
          </a:p>
          <a:p>
            <a:pPr indent="-292100" lvl="0" marL="457200" rtl="0" algn="l">
              <a:lnSpc>
                <a:spcPct val="115000"/>
              </a:lnSpc>
              <a:spcBef>
                <a:spcPts val="0"/>
              </a:spcBef>
              <a:spcAft>
                <a:spcPts val="0"/>
              </a:spcAft>
              <a:buClr>
                <a:srgbClr val="374151"/>
              </a:buClr>
              <a:buSzPts val="1000"/>
              <a:buFont typeface="Roboto"/>
              <a:buChar char="●"/>
            </a:pPr>
            <a:r>
              <a:rPr lang="es" sz="1200">
                <a:solidFill>
                  <a:srgbClr val="000000"/>
                </a:solidFill>
              </a:rPr>
              <a:t>Technologies:</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Common technologies include HTML, CSS, and JavaScript.</a:t>
            </a:r>
            <a:endParaRPr sz="1200">
              <a:solidFill>
                <a:srgbClr val="000000"/>
              </a:solidFill>
            </a:endParaRPr>
          </a:p>
          <a:p>
            <a:pPr indent="-292100" lvl="1" marL="914400" rtl="0" algn="l">
              <a:lnSpc>
                <a:spcPct val="115000"/>
              </a:lnSpc>
              <a:spcBef>
                <a:spcPts val="0"/>
              </a:spcBef>
              <a:spcAft>
                <a:spcPts val="0"/>
              </a:spcAft>
              <a:buClr>
                <a:srgbClr val="374151"/>
              </a:buClr>
              <a:buSzPts val="1000"/>
              <a:buFont typeface="Roboto"/>
              <a:buChar char="●"/>
            </a:pPr>
            <a:r>
              <a:rPr lang="es" sz="1200">
                <a:solidFill>
                  <a:srgbClr val="000000"/>
                </a:solidFill>
              </a:rPr>
              <a:t>Frameworks like Bootstrap and libraries such as React or Vue.js are often utilized in frontend development.</a:t>
            </a:r>
            <a:endParaRPr sz="10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600"/>
              <a:buNone/>
            </a:pPr>
            <a:r>
              <a:rPr lang="es"/>
              <a:t>  </a:t>
            </a:r>
            <a:endParaRPr/>
          </a:p>
          <a:p>
            <a:pPr indent="0" lvl="0" marL="0" rtl="0" algn="l">
              <a:spcBef>
                <a:spcPts val="0"/>
              </a:spcBef>
              <a:spcAft>
                <a:spcPts val="0"/>
              </a:spcAft>
              <a:buClr>
                <a:schemeClr val="dk1"/>
              </a:buClr>
              <a:buSzPts val="1600"/>
              <a:buNone/>
            </a:pPr>
            <a:r>
              <a:t/>
            </a:r>
            <a:endParaRPr/>
          </a:p>
        </p:txBody>
      </p:sp>
      <p:sp>
        <p:nvSpPr>
          <p:cNvPr id="449" name="Google Shape;449;p41"/>
          <p:cNvSpPr txBox="1"/>
          <p:nvPr>
            <p:ph idx="2" type="body"/>
          </p:nvPr>
        </p:nvSpPr>
        <p:spPr>
          <a:xfrm>
            <a:off x="704968" y="1744225"/>
            <a:ext cx="1380900" cy="722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None/>
            </a:pPr>
            <a:r>
              <a:rPr lang="es"/>
              <a:t>03</a:t>
            </a:r>
            <a:endParaRPr/>
          </a:p>
        </p:txBody>
      </p:sp>
      <p:sp>
        <p:nvSpPr>
          <p:cNvPr id="450" name="Google Shape;450;p41"/>
          <p:cNvSpPr/>
          <p:nvPr/>
        </p:nvSpPr>
        <p:spPr>
          <a:xfrm>
            <a:off x="4575658" y="4402694"/>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1" name="Google Shape;451;p41"/>
          <p:cNvSpPr/>
          <p:nvPr/>
        </p:nvSpPr>
        <p:spPr>
          <a:xfrm>
            <a:off x="8454185" y="37932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2" name="Google Shape;452;p41"/>
          <p:cNvSpPr/>
          <p:nvPr/>
        </p:nvSpPr>
        <p:spPr>
          <a:xfrm>
            <a:off x="775079" y="4004908"/>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3" name="Google Shape;453;p41"/>
          <p:cNvSpPr/>
          <p:nvPr/>
        </p:nvSpPr>
        <p:spPr>
          <a:xfrm>
            <a:off x="2344877" y="564104"/>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4" name="Google Shape;454;p41"/>
          <p:cNvSpPr/>
          <p:nvPr/>
        </p:nvSpPr>
        <p:spPr>
          <a:xfrm>
            <a:off x="8208366" y="1496403"/>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5" name="Google Shape;455;p41"/>
          <p:cNvSpPr/>
          <p:nvPr/>
        </p:nvSpPr>
        <p:spPr>
          <a:xfrm>
            <a:off x="8301313" y="4316925"/>
            <a:ext cx="590213" cy="595052"/>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56" name="Google Shape;456;p41"/>
          <p:cNvSpPr/>
          <p:nvPr/>
        </p:nvSpPr>
        <p:spPr>
          <a:xfrm flipH="1">
            <a:off x="606428" y="558962"/>
            <a:ext cx="93900" cy="93900"/>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57" name="Google Shape;457;p41"/>
          <p:cNvSpPr/>
          <p:nvPr/>
        </p:nvSpPr>
        <p:spPr>
          <a:xfrm flipH="1">
            <a:off x="846441" y="558962"/>
            <a:ext cx="93900" cy="93900"/>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58" name="Google Shape;458;p41"/>
          <p:cNvSpPr/>
          <p:nvPr/>
        </p:nvSpPr>
        <p:spPr>
          <a:xfrm flipH="1">
            <a:off x="1086454" y="558962"/>
            <a:ext cx="93900" cy="93900"/>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59" name="Google Shape;459;p41"/>
          <p:cNvSpPr/>
          <p:nvPr/>
        </p:nvSpPr>
        <p:spPr>
          <a:xfrm>
            <a:off x="132134" y="4909156"/>
            <a:ext cx="1192089" cy="208833"/>
          </a:xfrm>
          <a:custGeom>
            <a:rect b="b" l="l" r="r" t="t"/>
            <a:pathLst>
              <a:path extrusionOk="0" h="64" w="372">
                <a:moveTo>
                  <a:pt x="372" y="64"/>
                </a:moveTo>
                <a:cubicBezTo>
                  <a:pt x="348" y="64"/>
                  <a:pt x="335" y="53"/>
                  <a:pt x="325" y="44"/>
                </a:cubicBezTo>
                <a:cubicBezTo>
                  <a:pt x="316" y="37"/>
                  <a:pt x="311" y="32"/>
                  <a:pt x="298" y="32"/>
                </a:cubicBezTo>
                <a:cubicBezTo>
                  <a:pt x="285" y="32"/>
                  <a:pt x="280" y="37"/>
                  <a:pt x="271" y="44"/>
                </a:cubicBezTo>
                <a:cubicBezTo>
                  <a:pt x="261" y="53"/>
                  <a:pt x="248" y="64"/>
                  <a:pt x="223" y="64"/>
                </a:cubicBezTo>
                <a:cubicBezTo>
                  <a:pt x="199" y="64"/>
                  <a:pt x="186" y="53"/>
                  <a:pt x="176" y="44"/>
                </a:cubicBezTo>
                <a:cubicBezTo>
                  <a:pt x="167" y="37"/>
                  <a:pt x="162" y="32"/>
                  <a:pt x="149" y="32"/>
                </a:cubicBezTo>
                <a:cubicBezTo>
                  <a:pt x="136" y="32"/>
                  <a:pt x="131" y="37"/>
                  <a:pt x="122" y="44"/>
                </a:cubicBezTo>
                <a:cubicBezTo>
                  <a:pt x="112" y="53"/>
                  <a:pt x="99" y="64"/>
                  <a:pt x="74" y="64"/>
                </a:cubicBezTo>
                <a:cubicBezTo>
                  <a:pt x="50" y="64"/>
                  <a:pt x="37" y="53"/>
                  <a:pt x="27" y="44"/>
                </a:cubicBezTo>
                <a:cubicBezTo>
                  <a:pt x="18" y="37"/>
                  <a:pt x="13" y="32"/>
                  <a:pt x="0" y="32"/>
                </a:cubicBezTo>
                <a:lnTo>
                  <a:pt x="0" y="0"/>
                </a:lnTo>
                <a:cubicBezTo>
                  <a:pt x="25" y="0"/>
                  <a:pt x="37" y="11"/>
                  <a:pt x="48" y="20"/>
                </a:cubicBezTo>
                <a:cubicBezTo>
                  <a:pt x="56" y="27"/>
                  <a:pt x="62" y="32"/>
                  <a:pt x="74" y="32"/>
                </a:cubicBezTo>
                <a:cubicBezTo>
                  <a:pt x="87" y="32"/>
                  <a:pt x="93" y="27"/>
                  <a:pt x="101" y="20"/>
                </a:cubicBezTo>
                <a:cubicBezTo>
                  <a:pt x="111" y="11"/>
                  <a:pt x="124" y="0"/>
                  <a:pt x="149" y="0"/>
                </a:cubicBezTo>
                <a:cubicBezTo>
                  <a:pt x="174" y="0"/>
                  <a:pt x="186" y="11"/>
                  <a:pt x="197" y="20"/>
                </a:cubicBezTo>
                <a:cubicBezTo>
                  <a:pt x="205" y="27"/>
                  <a:pt x="211" y="32"/>
                  <a:pt x="223" y="32"/>
                </a:cubicBezTo>
                <a:cubicBezTo>
                  <a:pt x="236" y="32"/>
                  <a:pt x="242" y="27"/>
                  <a:pt x="250" y="20"/>
                </a:cubicBezTo>
                <a:cubicBezTo>
                  <a:pt x="260" y="11"/>
                  <a:pt x="273" y="0"/>
                  <a:pt x="298" y="0"/>
                </a:cubicBezTo>
                <a:cubicBezTo>
                  <a:pt x="323" y="0"/>
                  <a:pt x="335" y="11"/>
                  <a:pt x="346" y="20"/>
                </a:cubicBezTo>
                <a:cubicBezTo>
                  <a:pt x="354" y="27"/>
                  <a:pt x="360" y="32"/>
                  <a:pt x="372" y="32"/>
                </a:cubicBezTo>
                <a:lnTo>
                  <a:pt x="372" y="64"/>
                </a:lnTo>
                <a:close/>
              </a:path>
            </a:pathLst>
          </a:custGeom>
          <a:solidFill>
            <a:schemeClr val="accent4"/>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60" name="Google Shape;460;p41"/>
          <p:cNvSpPr/>
          <p:nvPr/>
        </p:nvSpPr>
        <p:spPr>
          <a:xfrm>
            <a:off x="6876198" y="-18852"/>
            <a:ext cx="902827"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61" name="Google Shape;461;p41"/>
          <p:cNvSpPr txBox="1"/>
          <p:nvPr/>
        </p:nvSpPr>
        <p:spPr>
          <a:xfrm>
            <a:off x="1324225" y="3962175"/>
            <a:ext cx="294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500"/>
                                        <p:tgtEl>
                                          <p:spTgt spid="4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2"/>
          <p:cNvSpPr/>
          <p:nvPr/>
        </p:nvSpPr>
        <p:spPr>
          <a:xfrm>
            <a:off x="721385" y="1135353"/>
            <a:ext cx="824232"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3"/>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80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467" name="Google Shape;467;p42"/>
          <p:cNvSpPr/>
          <p:nvPr/>
        </p:nvSpPr>
        <p:spPr>
          <a:xfrm>
            <a:off x="4832160" y="3198908"/>
            <a:ext cx="824232"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accent2"/>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80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468" name="Google Shape;468;p42"/>
          <p:cNvSpPr/>
          <p:nvPr/>
        </p:nvSpPr>
        <p:spPr>
          <a:xfrm>
            <a:off x="2885077" y="1962590"/>
            <a:ext cx="818424" cy="825135"/>
          </a:xfrm>
          <a:custGeom>
            <a:rect b="b" l="l" r="r" t="t"/>
            <a:pathLst>
              <a:path extrusionOk="0" h="331" w="331">
                <a:moveTo>
                  <a:pt x="34" y="0"/>
                </a:moveTo>
                <a:lnTo>
                  <a:pt x="298" y="0"/>
                </a:lnTo>
                <a:cubicBezTo>
                  <a:pt x="316" y="1"/>
                  <a:pt x="331" y="15"/>
                  <a:pt x="331" y="34"/>
                </a:cubicBezTo>
                <a:lnTo>
                  <a:pt x="330" y="298"/>
                </a:lnTo>
                <a:cubicBezTo>
                  <a:pt x="330" y="316"/>
                  <a:pt x="316" y="331"/>
                  <a:pt x="297" y="331"/>
                </a:cubicBezTo>
                <a:lnTo>
                  <a:pt x="33" y="330"/>
                </a:lnTo>
                <a:cubicBezTo>
                  <a:pt x="15" y="330"/>
                  <a:pt x="0" y="315"/>
                  <a:pt x="0" y="297"/>
                </a:cubicBezTo>
                <a:lnTo>
                  <a:pt x="1" y="33"/>
                </a:lnTo>
                <a:cubicBezTo>
                  <a:pt x="1" y="15"/>
                  <a:pt x="16" y="0"/>
                  <a:pt x="34" y="0"/>
                </a:cubicBezTo>
                <a:close/>
              </a:path>
            </a:pathLst>
          </a:custGeom>
          <a:solidFill>
            <a:schemeClr val="lt2"/>
          </a:solidFill>
          <a:ln cap="flat" cmpd="sng" w="15875">
            <a:solidFill>
              <a:schemeClr val="dk1"/>
            </a:solidFill>
            <a:prstDash val="solid"/>
            <a:round/>
            <a:headEnd len="sm" w="sm" type="none"/>
            <a:tailEnd len="sm" w="sm" type="none"/>
          </a:ln>
          <a:effectLst>
            <a:outerShdw rotWithShape="0" algn="tl" dir="2700000" dist="114300">
              <a:srgbClr val="000000"/>
            </a:outerShdw>
          </a:effectLst>
        </p:spPr>
        <p:txBody>
          <a:bodyPr anchorCtr="0" anchor="ctr" bIns="36000" lIns="91425" spcFirstLastPara="1" rIns="108000" wrap="square" tIns="144000">
            <a:noAutofit/>
          </a:bodyPr>
          <a:lstStyle/>
          <a:p>
            <a:pPr indent="0" lvl="0" marL="0" marR="0" rtl="0" algn="ctr">
              <a:spcBef>
                <a:spcPts val="0"/>
              </a:spcBef>
              <a:spcAft>
                <a:spcPts val="0"/>
              </a:spcAft>
              <a:buNone/>
            </a:pPr>
            <a:r>
              <a:t/>
            </a:r>
            <a:endParaRPr b="1" sz="1800">
              <a:solidFill>
                <a:schemeClr val="dk1"/>
              </a:solidFill>
              <a:latin typeface="Poppins"/>
              <a:ea typeface="Poppins"/>
              <a:cs typeface="Poppins"/>
              <a:sym typeface="Poppins"/>
            </a:endParaRPr>
          </a:p>
        </p:txBody>
      </p:sp>
      <p:sp>
        <p:nvSpPr>
          <p:cNvPr id="469" name="Google Shape;469;p42"/>
          <p:cNvSpPr txBox="1"/>
          <p:nvPr>
            <p:ph idx="1" type="body"/>
          </p:nvPr>
        </p:nvSpPr>
        <p:spPr>
          <a:xfrm>
            <a:off x="1656788" y="1253325"/>
            <a:ext cx="2880600" cy="589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 sz="1900"/>
              <a:t>MAIN PAGE</a:t>
            </a:r>
            <a:endParaRPr sz="1900"/>
          </a:p>
        </p:txBody>
      </p:sp>
      <p:sp>
        <p:nvSpPr>
          <p:cNvPr id="470" name="Google Shape;470;p42"/>
          <p:cNvSpPr txBox="1"/>
          <p:nvPr>
            <p:ph type="title"/>
          </p:nvPr>
        </p:nvSpPr>
        <p:spPr>
          <a:xfrm>
            <a:off x="723900" y="589879"/>
            <a:ext cx="7696200" cy="36729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3000"/>
              <a:buFont typeface="Poppins"/>
              <a:buNone/>
            </a:pPr>
            <a:r>
              <a:rPr lang="es"/>
              <a:t>FRONTEND</a:t>
            </a:r>
            <a:endParaRPr/>
          </a:p>
        </p:txBody>
      </p:sp>
      <p:sp>
        <p:nvSpPr>
          <p:cNvPr id="471" name="Google Shape;471;p42"/>
          <p:cNvSpPr txBox="1"/>
          <p:nvPr>
            <p:ph idx="2" type="body"/>
          </p:nvPr>
        </p:nvSpPr>
        <p:spPr>
          <a:xfrm>
            <a:off x="3951325" y="2138675"/>
            <a:ext cx="2918100" cy="52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4400"/>
              <a:buFont typeface="Poppins"/>
              <a:buNone/>
            </a:pPr>
            <a:r>
              <a:rPr lang="es" sz="1900"/>
              <a:t>INITIAL</a:t>
            </a:r>
            <a:r>
              <a:rPr lang="es" sz="1900"/>
              <a:t> MENU</a:t>
            </a:r>
            <a:endParaRPr sz="1900"/>
          </a:p>
        </p:txBody>
      </p:sp>
      <p:sp>
        <p:nvSpPr>
          <p:cNvPr id="472" name="Google Shape;472;p42"/>
          <p:cNvSpPr txBox="1"/>
          <p:nvPr>
            <p:ph idx="3" type="body"/>
          </p:nvPr>
        </p:nvSpPr>
        <p:spPr>
          <a:xfrm>
            <a:off x="5819900" y="3280575"/>
            <a:ext cx="2791800" cy="66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300"/>
              <a:buNone/>
            </a:pPr>
            <a:r>
              <a:rPr lang="es" sz="1900"/>
              <a:t>DOCTOR VIEW</a:t>
            </a:r>
            <a:endParaRPr sz="1900"/>
          </a:p>
        </p:txBody>
      </p:sp>
      <p:sp>
        <p:nvSpPr>
          <p:cNvPr id="473" name="Google Shape;473;p42"/>
          <p:cNvSpPr txBox="1"/>
          <p:nvPr>
            <p:ph idx="5" type="body"/>
          </p:nvPr>
        </p:nvSpPr>
        <p:spPr>
          <a:xfrm>
            <a:off x="650352" y="1287837"/>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01</a:t>
            </a:r>
            <a:endParaRPr/>
          </a:p>
        </p:txBody>
      </p:sp>
      <p:sp>
        <p:nvSpPr>
          <p:cNvPr id="474" name="Google Shape;474;p42"/>
          <p:cNvSpPr txBox="1"/>
          <p:nvPr>
            <p:ph idx="6" type="body"/>
          </p:nvPr>
        </p:nvSpPr>
        <p:spPr>
          <a:xfrm>
            <a:off x="2811131" y="2138687"/>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02</a:t>
            </a:r>
            <a:endParaRPr/>
          </a:p>
        </p:txBody>
      </p:sp>
      <p:sp>
        <p:nvSpPr>
          <p:cNvPr id="475" name="Google Shape;475;p42"/>
          <p:cNvSpPr txBox="1"/>
          <p:nvPr>
            <p:ph idx="7" type="body"/>
          </p:nvPr>
        </p:nvSpPr>
        <p:spPr>
          <a:xfrm>
            <a:off x="4761127" y="3351369"/>
            <a:ext cx="966300" cy="52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300"/>
              <a:buNone/>
            </a:pPr>
            <a:r>
              <a:rPr lang="es"/>
              <a:t>03</a:t>
            </a:r>
            <a:endParaRPr/>
          </a:p>
        </p:txBody>
      </p:sp>
      <p:sp>
        <p:nvSpPr>
          <p:cNvPr id="476" name="Google Shape;476;p42"/>
          <p:cNvSpPr/>
          <p:nvPr/>
        </p:nvSpPr>
        <p:spPr>
          <a:xfrm>
            <a:off x="4303679" y="4409158"/>
            <a:ext cx="146050" cy="144463"/>
          </a:xfrm>
          <a:custGeom>
            <a:rect b="b" l="l" r="r" t="t"/>
            <a:pathLst>
              <a:path extrusionOk="0" h="247" w="247">
                <a:moveTo>
                  <a:pt x="123" y="0"/>
                </a:moveTo>
                <a:lnTo>
                  <a:pt x="167" y="80"/>
                </a:lnTo>
                <a:lnTo>
                  <a:pt x="247" y="124"/>
                </a:lnTo>
                <a:lnTo>
                  <a:pt x="167" y="167"/>
                </a:lnTo>
                <a:lnTo>
                  <a:pt x="123" y="247"/>
                </a:lnTo>
                <a:lnTo>
                  <a:pt x="80" y="167"/>
                </a:lnTo>
                <a:lnTo>
                  <a:pt x="0" y="124"/>
                </a:lnTo>
                <a:lnTo>
                  <a:pt x="80" y="80"/>
                </a:lnTo>
                <a:lnTo>
                  <a:pt x="123" y="0"/>
                </a:lnTo>
                <a:close/>
              </a:path>
            </a:pathLst>
          </a:custGeom>
          <a:solidFill>
            <a:schemeClr val="accent3"/>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77" name="Google Shape;477;p42"/>
          <p:cNvSpPr/>
          <p:nvPr/>
        </p:nvSpPr>
        <p:spPr>
          <a:xfrm>
            <a:off x="8501376" y="1080469"/>
            <a:ext cx="129557" cy="129557"/>
          </a:xfrm>
          <a:custGeom>
            <a:rect b="b" l="l" r="r" t="t"/>
            <a:pathLst>
              <a:path extrusionOk="0" h="150" w="151">
                <a:moveTo>
                  <a:pt x="75" y="0"/>
                </a:moveTo>
                <a:lnTo>
                  <a:pt x="102" y="48"/>
                </a:lnTo>
                <a:lnTo>
                  <a:pt x="151" y="75"/>
                </a:lnTo>
                <a:lnTo>
                  <a:pt x="102" y="102"/>
                </a:lnTo>
                <a:lnTo>
                  <a:pt x="75" y="150"/>
                </a:lnTo>
                <a:lnTo>
                  <a:pt x="49" y="102"/>
                </a:lnTo>
                <a:lnTo>
                  <a:pt x="0" y="75"/>
                </a:lnTo>
                <a:lnTo>
                  <a:pt x="49" y="48"/>
                </a:lnTo>
                <a:lnTo>
                  <a:pt x="75" y="0"/>
                </a:lnTo>
                <a:close/>
              </a:path>
            </a:pathLst>
          </a:custGeom>
          <a:solidFill>
            <a:schemeClr val="accent4"/>
          </a:solidFill>
          <a:ln cap="flat"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78" name="Google Shape;478;p42"/>
          <p:cNvSpPr/>
          <p:nvPr/>
        </p:nvSpPr>
        <p:spPr>
          <a:xfrm>
            <a:off x="7127193" y="570046"/>
            <a:ext cx="177215" cy="163925"/>
          </a:xfrm>
          <a:custGeom>
            <a:rect b="b" l="l" r="r" t="t"/>
            <a:pathLst>
              <a:path extrusionOk="0" h="100" w="110">
                <a:moveTo>
                  <a:pt x="55" y="100"/>
                </a:moveTo>
                <a:cubicBezTo>
                  <a:pt x="53" y="100"/>
                  <a:pt x="51" y="98"/>
                  <a:pt x="50" y="97"/>
                </a:cubicBezTo>
                <a:lnTo>
                  <a:pt x="1" y="9"/>
                </a:lnTo>
                <a:cubicBezTo>
                  <a:pt x="0" y="7"/>
                  <a:pt x="0" y="5"/>
                  <a:pt x="1" y="3"/>
                </a:cubicBezTo>
                <a:cubicBezTo>
                  <a:pt x="2" y="2"/>
                  <a:pt x="4" y="0"/>
                  <a:pt x="6" y="0"/>
                </a:cubicBezTo>
                <a:lnTo>
                  <a:pt x="104" y="0"/>
                </a:lnTo>
                <a:cubicBezTo>
                  <a:pt x="106" y="0"/>
                  <a:pt x="108" y="2"/>
                  <a:pt x="109" y="3"/>
                </a:cubicBezTo>
                <a:cubicBezTo>
                  <a:pt x="110" y="5"/>
                  <a:pt x="110" y="7"/>
                  <a:pt x="109" y="9"/>
                </a:cubicBezTo>
                <a:lnTo>
                  <a:pt x="60" y="97"/>
                </a:lnTo>
                <a:cubicBezTo>
                  <a:pt x="59" y="98"/>
                  <a:pt x="57" y="100"/>
                  <a:pt x="55" y="100"/>
                </a:cubicBezTo>
                <a:close/>
                <a:moveTo>
                  <a:pt x="16" y="12"/>
                </a:moveTo>
                <a:lnTo>
                  <a:pt x="55" y="82"/>
                </a:lnTo>
                <a:lnTo>
                  <a:pt x="94" y="12"/>
                </a:lnTo>
                <a:lnTo>
                  <a:pt x="16" y="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79" name="Google Shape;479;p42"/>
          <p:cNvSpPr/>
          <p:nvPr/>
        </p:nvSpPr>
        <p:spPr>
          <a:xfrm>
            <a:off x="7508358" y="2785625"/>
            <a:ext cx="181896" cy="177458"/>
          </a:xfrm>
          <a:custGeom>
            <a:rect b="b" l="l" r="r" t="t"/>
            <a:pathLst>
              <a:path extrusionOk="0" h="109" w="109">
                <a:moveTo>
                  <a:pt x="55" y="109"/>
                </a:moveTo>
                <a:cubicBezTo>
                  <a:pt x="53" y="109"/>
                  <a:pt x="52" y="109"/>
                  <a:pt x="51" y="108"/>
                </a:cubicBezTo>
                <a:lnTo>
                  <a:pt x="2" y="59"/>
                </a:lnTo>
                <a:cubicBezTo>
                  <a:pt x="0" y="57"/>
                  <a:pt x="0" y="53"/>
                  <a:pt x="2" y="51"/>
                </a:cubicBezTo>
                <a:lnTo>
                  <a:pt x="51" y="2"/>
                </a:lnTo>
                <a:cubicBezTo>
                  <a:pt x="53" y="0"/>
                  <a:pt x="57" y="0"/>
                  <a:pt x="59" y="2"/>
                </a:cubicBezTo>
                <a:lnTo>
                  <a:pt x="108" y="51"/>
                </a:lnTo>
                <a:cubicBezTo>
                  <a:pt x="109" y="52"/>
                  <a:pt x="109" y="53"/>
                  <a:pt x="109" y="55"/>
                </a:cubicBezTo>
                <a:cubicBezTo>
                  <a:pt x="109" y="56"/>
                  <a:pt x="109" y="58"/>
                  <a:pt x="108" y="59"/>
                </a:cubicBezTo>
                <a:lnTo>
                  <a:pt x="59" y="108"/>
                </a:lnTo>
                <a:cubicBezTo>
                  <a:pt x="58" y="109"/>
                  <a:pt x="56" y="109"/>
                  <a:pt x="55" y="109"/>
                </a:cubicBezTo>
                <a:close/>
                <a:moveTo>
                  <a:pt x="14" y="55"/>
                </a:moveTo>
                <a:lnTo>
                  <a:pt x="55" y="96"/>
                </a:lnTo>
                <a:lnTo>
                  <a:pt x="96" y="55"/>
                </a:lnTo>
                <a:lnTo>
                  <a:pt x="55" y="14"/>
                </a:lnTo>
                <a:lnTo>
                  <a:pt x="14" y="5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80" name="Google Shape;480;p42"/>
          <p:cNvSpPr/>
          <p:nvPr/>
        </p:nvSpPr>
        <p:spPr>
          <a:xfrm>
            <a:off x="2885065" y="1050771"/>
            <a:ext cx="82468" cy="82468"/>
          </a:xfrm>
          <a:custGeom>
            <a:rect b="b" l="l" r="r" t="t"/>
            <a:pathLst>
              <a:path extrusionOk="0" h="75" w="75">
                <a:moveTo>
                  <a:pt x="38" y="75"/>
                </a:moveTo>
                <a:cubicBezTo>
                  <a:pt x="17" y="75"/>
                  <a:pt x="0" y="58"/>
                  <a:pt x="0" y="38"/>
                </a:cubicBezTo>
                <a:cubicBezTo>
                  <a:pt x="0" y="17"/>
                  <a:pt x="17" y="0"/>
                  <a:pt x="38" y="0"/>
                </a:cubicBezTo>
                <a:cubicBezTo>
                  <a:pt x="58" y="0"/>
                  <a:pt x="75" y="17"/>
                  <a:pt x="75" y="38"/>
                </a:cubicBezTo>
                <a:cubicBezTo>
                  <a:pt x="75" y="58"/>
                  <a:pt x="58" y="75"/>
                  <a:pt x="38" y="75"/>
                </a:cubicBezTo>
                <a:close/>
                <a:moveTo>
                  <a:pt x="38" y="18"/>
                </a:moveTo>
                <a:cubicBezTo>
                  <a:pt x="27" y="18"/>
                  <a:pt x="18" y="27"/>
                  <a:pt x="18" y="38"/>
                </a:cubicBezTo>
                <a:cubicBezTo>
                  <a:pt x="18" y="49"/>
                  <a:pt x="27" y="58"/>
                  <a:pt x="38" y="58"/>
                </a:cubicBezTo>
                <a:cubicBezTo>
                  <a:pt x="49" y="58"/>
                  <a:pt x="58" y="49"/>
                  <a:pt x="58" y="38"/>
                </a:cubicBezTo>
                <a:cubicBezTo>
                  <a:pt x="58" y="27"/>
                  <a:pt x="49" y="18"/>
                  <a:pt x="38" y="1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481" name="Google Shape;481;p42"/>
          <p:cNvGrpSpPr/>
          <p:nvPr/>
        </p:nvGrpSpPr>
        <p:grpSpPr>
          <a:xfrm>
            <a:off x="14726" y="4310815"/>
            <a:ext cx="773659" cy="963355"/>
            <a:chOff x="6696077" y="2921001"/>
            <a:chExt cx="330200" cy="411163"/>
          </a:xfrm>
        </p:grpSpPr>
        <p:sp>
          <p:nvSpPr>
            <p:cNvPr id="482" name="Google Shape;482;p42"/>
            <p:cNvSpPr/>
            <p:nvPr/>
          </p:nvSpPr>
          <p:spPr>
            <a:xfrm>
              <a:off x="6696077" y="2921001"/>
              <a:ext cx="330200" cy="411163"/>
            </a:xfrm>
            <a:custGeom>
              <a:rect b="b" l="l" r="r" t="t"/>
              <a:pathLst>
                <a:path extrusionOk="0" h="699" w="561">
                  <a:moveTo>
                    <a:pt x="419" y="699"/>
                  </a:moveTo>
                  <a:cubicBezTo>
                    <a:pt x="417" y="699"/>
                    <a:pt x="416" y="698"/>
                    <a:pt x="415" y="697"/>
                  </a:cubicBezTo>
                  <a:lnTo>
                    <a:pt x="281" y="563"/>
                  </a:lnTo>
                  <a:lnTo>
                    <a:pt x="147" y="697"/>
                  </a:lnTo>
                  <a:cubicBezTo>
                    <a:pt x="145" y="699"/>
                    <a:pt x="142" y="699"/>
                    <a:pt x="139" y="697"/>
                  </a:cubicBezTo>
                  <a:lnTo>
                    <a:pt x="2" y="560"/>
                  </a:lnTo>
                  <a:cubicBezTo>
                    <a:pt x="1" y="559"/>
                    <a:pt x="0" y="558"/>
                    <a:pt x="0" y="556"/>
                  </a:cubicBezTo>
                  <a:lnTo>
                    <a:pt x="0" y="419"/>
                  </a:lnTo>
                  <a:cubicBezTo>
                    <a:pt x="0" y="417"/>
                    <a:pt x="1" y="416"/>
                    <a:pt x="2" y="415"/>
                  </a:cubicBezTo>
                  <a:lnTo>
                    <a:pt x="67" y="350"/>
                  </a:lnTo>
                  <a:lnTo>
                    <a:pt x="2" y="284"/>
                  </a:lnTo>
                  <a:cubicBezTo>
                    <a:pt x="1" y="283"/>
                    <a:pt x="0" y="282"/>
                    <a:pt x="0" y="281"/>
                  </a:cubicBezTo>
                  <a:lnTo>
                    <a:pt x="0" y="143"/>
                  </a:lnTo>
                  <a:cubicBezTo>
                    <a:pt x="0" y="142"/>
                    <a:pt x="1" y="140"/>
                    <a:pt x="2" y="139"/>
                  </a:cubicBezTo>
                  <a:lnTo>
                    <a:pt x="139" y="2"/>
                  </a:lnTo>
                  <a:cubicBezTo>
                    <a:pt x="141" y="0"/>
                    <a:pt x="145" y="0"/>
                    <a:pt x="147" y="2"/>
                  </a:cubicBezTo>
                  <a:lnTo>
                    <a:pt x="281" y="136"/>
                  </a:lnTo>
                  <a:lnTo>
                    <a:pt x="415" y="2"/>
                  </a:lnTo>
                  <a:cubicBezTo>
                    <a:pt x="417" y="0"/>
                    <a:pt x="420" y="0"/>
                    <a:pt x="422" y="2"/>
                  </a:cubicBezTo>
                  <a:lnTo>
                    <a:pt x="560" y="139"/>
                  </a:lnTo>
                  <a:cubicBezTo>
                    <a:pt x="561" y="140"/>
                    <a:pt x="561" y="142"/>
                    <a:pt x="561" y="143"/>
                  </a:cubicBezTo>
                  <a:lnTo>
                    <a:pt x="561" y="281"/>
                  </a:lnTo>
                  <a:cubicBezTo>
                    <a:pt x="561" y="282"/>
                    <a:pt x="561" y="283"/>
                    <a:pt x="560" y="284"/>
                  </a:cubicBezTo>
                  <a:lnTo>
                    <a:pt x="494" y="350"/>
                  </a:lnTo>
                  <a:lnTo>
                    <a:pt x="560" y="415"/>
                  </a:lnTo>
                  <a:cubicBezTo>
                    <a:pt x="561" y="416"/>
                    <a:pt x="561" y="417"/>
                    <a:pt x="561" y="419"/>
                  </a:cubicBezTo>
                  <a:lnTo>
                    <a:pt x="561" y="556"/>
                  </a:lnTo>
                  <a:cubicBezTo>
                    <a:pt x="561" y="558"/>
                    <a:pt x="561" y="559"/>
                    <a:pt x="560" y="560"/>
                  </a:cubicBezTo>
                  <a:lnTo>
                    <a:pt x="422" y="697"/>
                  </a:lnTo>
                  <a:cubicBezTo>
                    <a:pt x="421" y="698"/>
                    <a:pt x="420" y="699"/>
                    <a:pt x="418" y="699"/>
                  </a:cubicBezTo>
                  <a:lnTo>
                    <a:pt x="419" y="699"/>
                  </a:lnTo>
                  <a:close/>
                  <a:moveTo>
                    <a:pt x="281" y="551"/>
                  </a:moveTo>
                  <a:cubicBezTo>
                    <a:pt x="282" y="551"/>
                    <a:pt x="284" y="552"/>
                    <a:pt x="285" y="553"/>
                  </a:cubicBezTo>
                  <a:lnTo>
                    <a:pt x="419" y="687"/>
                  </a:lnTo>
                  <a:lnTo>
                    <a:pt x="551" y="554"/>
                  </a:lnTo>
                  <a:lnTo>
                    <a:pt x="551" y="421"/>
                  </a:lnTo>
                  <a:lnTo>
                    <a:pt x="484" y="353"/>
                  </a:lnTo>
                  <a:cubicBezTo>
                    <a:pt x="483" y="352"/>
                    <a:pt x="482" y="351"/>
                    <a:pt x="482" y="350"/>
                  </a:cubicBezTo>
                  <a:cubicBezTo>
                    <a:pt x="482" y="348"/>
                    <a:pt x="483" y="347"/>
                    <a:pt x="484" y="346"/>
                  </a:cubicBezTo>
                  <a:lnTo>
                    <a:pt x="551" y="279"/>
                  </a:lnTo>
                  <a:lnTo>
                    <a:pt x="551" y="145"/>
                  </a:lnTo>
                  <a:lnTo>
                    <a:pt x="419" y="13"/>
                  </a:lnTo>
                  <a:lnTo>
                    <a:pt x="285" y="147"/>
                  </a:lnTo>
                  <a:cubicBezTo>
                    <a:pt x="283" y="149"/>
                    <a:pt x="279" y="149"/>
                    <a:pt x="277" y="147"/>
                  </a:cubicBezTo>
                  <a:lnTo>
                    <a:pt x="143" y="13"/>
                  </a:lnTo>
                  <a:lnTo>
                    <a:pt x="11" y="145"/>
                  </a:lnTo>
                  <a:lnTo>
                    <a:pt x="11" y="279"/>
                  </a:lnTo>
                  <a:lnTo>
                    <a:pt x="78" y="346"/>
                  </a:lnTo>
                  <a:cubicBezTo>
                    <a:pt x="79" y="347"/>
                    <a:pt x="79" y="348"/>
                    <a:pt x="79" y="350"/>
                  </a:cubicBezTo>
                  <a:cubicBezTo>
                    <a:pt x="79" y="351"/>
                    <a:pt x="79" y="352"/>
                    <a:pt x="78" y="353"/>
                  </a:cubicBezTo>
                  <a:lnTo>
                    <a:pt x="11" y="421"/>
                  </a:lnTo>
                  <a:lnTo>
                    <a:pt x="11" y="554"/>
                  </a:lnTo>
                  <a:lnTo>
                    <a:pt x="143" y="687"/>
                  </a:lnTo>
                  <a:lnTo>
                    <a:pt x="277" y="553"/>
                  </a:lnTo>
                  <a:cubicBezTo>
                    <a:pt x="278" y="552"/>
                    <a:pt x="280" y="551"/>
                    <a:pt x="281" y="551"/>
                  </a:cubicBezTo>
                  <a:close/>
                </a:path>
              </a:pathLst>
            </a:custGeom>
            <a:solidFill>
              <a:srgbClr val="22222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nvGrpSpPr>
            <p:cNvPr id="483" name="Google Shape;483;p42"/>
            <p:cNvGrpSpPr/>
            <p:nvPr/>
          </p:nvGrpSpPr>
          <p:grpSpPr>
            <a:xfrm>
              <a:off x="6699249" y="2924175"/>
              <a:ext cx="323854" cy="407989"/>
              <a:chOff x="6699249" y="2924175"/>
              <a:chExt cx="323854" cy="407989"/>
            </a:xfrm>
          </p:grpSpPr>
          <p:grpSp>
            <p:nvGrpSpPr>
              <p:cNvPr id="484" name="Google Shape;484;p42"/>
              <p:cNvGrpSpPr/>
              <p:nvPr/>
            </p:nvGrpSpPr>
            <p:grpSpPr>
              <a:xfrm>
                <a:off x="6699249" y="2924175"/>
                <a:ext cx="323854" cy="407989"/>
                <a:chOff x="6699249" y="2924175"/>
                <a:chExt cx="323854" cy="407989"/>
              </a:xfrm>
            </p:grpSpPr>
            <p:sp>
              <p:nvSpPr>
                <p:cNvPr id="485" name="Google Shape;485;p42"/>
                <p:cNvSpPr/>
                <p:nvPr/>
              </p:nvSpPr>
              <p:spPr>
                <a:xfrm>
                  <a:off x="6699253" y="2924175"/>
                  <a:ext cx="323850" cy="404813"/>
                </a:xfrm>
                <a:custGeom>
                  <a:rect b="b" l="l" r="r" t="t"/>
                  <a:pathLst>
                    <a:path extrusionOk="0" h="688" w="550">
                      <a:moveTo>
                        <a:pt x="550" y="137"/>
                      </a:moveTo>
                      <a:lnTo>
                        <a:pt x="550" y="275"/>
                      </a:lnTo>
                      <a:lnTo>
                        <a:pt x="481" y="344"/>
                      </a:lnTo>
                      <a:lnTo>
                        <a:pt x="550" y="413"/>
                      </a:lnTo>
                      <a:lnTo>
                        <a:pt x="550" y="550"/>
                      </a:lnTo>
                      <a:lnTo>
                        <a:pt x="413" y="688"/>
                      </a:lnTo>
                      <a:lnTo>
                        <a:pt x="275" y="550"/>
                      </a:lnTo>
                      <a:lnTo>
                        <a:pt x="137" y="688"/>
                      </a:lnTo>
                      <a:lnTo>
                        <a:pt x="0" y="550"/>
                      </a:lnTo>
                      <a:lnTo>
                        <a:pt x="0" y="413"/>
                      </a:lnTo>
                      <a:lnTo>
                        <a:pt x="68" y="344"/>
                      </a:lnTo>
                      <a:lnTo>
                        <a:pt x="0" y="275"/>
                      </a:lnTo>
                      <a:lnTo>
                        <a:pt x="0" y="137"/>
                      </a:lnTo>
                      <a:lnTo>
                        <a:pt x="137" y="0"/>
                      </a:lnTo>
                      <a:lnTo>
                        <a:pt x="275" y="137"/>
                      </a:lnTo>
                      <a:lnTo>
                        <a:pt x="413" y="0"/>
                      </a:lnTo>
                      <a:lnTo>
                        <a:pt x="550" y="137"/>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86" name="Google Shape;486;p42"/>
                <p:cNvSpPr/>
                <p:nvPr/>
              </p:nvSpPr>
              <p:spPr>
                <a:xfrm>
                  <a:off x="6699249" y="2924176"/>
                  <a:ext cx="323850" cy="323850"/>
                </a:xfrm>
                <a:custGeom>
                  <a:rect b="b" l="l" r="r" t="t"/>
                  <a:pathLst>
                    <a:path extrusionOk="0" h="550" w="550">
                      <a:moveTo>
                        <a:pt x="413" y="0"/>
                      </a:moveTo>
                      <a:lnTo>
                        <a:pt x="550" y="137"/>
                      </a:lnTo>
                      <a:lnTo>
                        <a:pt x="413" y="275"/>
                      </a:lnTo>
                      <a:lnTo>
                        <a:pt x="550" y="413"/>
                      </a:lnTo>
                      <a:lnTo>
                        <a:pt x="413" y="550"/>
                      </a:lnTo>
                      <a:lnTo>
                        <a:pt x="275" y="413"/>
                      </a:lnTo>
                      <a:lnTo>
                        <a:pt x="137" y="550"/>
                      </a:lnTo>
                      <a:lnTo>
                        <a:pt x="0" y="413"/>
                      </a:lnTo>
                      <a:lnTo>
                        <a:pt x="137" y="275"/>
                      </a:lnTo>
                      <a:lnTo>
                        <a:pt x="0" y="137"/>
                      </a:lnTo>
                      <a:lnTo>
                        <a:pt x="137" y="0"/>
                      </a:lnTo>
                      <a:lnTo>
                        <a:pt x="275" y="137"/>
                      </a:lnTo>
                      <a:lnTo>
                        <a:pt x="413" y="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87" name="Google Shape;487;p42"/>
                <p:cNvSpPr/>
                <p:nvPr/>
              </p:nvSpPr>
              <p:spPr>
                <a:xfrm>
                  <a:off x="6938963" y="3244851"/>
                  <a:ext cx="6350" cy="87313"/>
                </a:xfrm>
                <a:custGeom>
                  <a:rect b="b" l="l" r="r" t="t"/>
                  <a:pathLst>
                    <a:path extrusionOk="0" h="148" w="11">
                      <a:moveTo>
                        <a:pt x="6" y="148"/>
                      </a:moveTo>
                      <a:cubicBezTo>
                        <a:pt x="3" y="148"/>
                        <a:pt x="0" y="146"/>
                        <a:pt x="0" y="143"/>
                      </a:cubicBezTo>
                      <a:lnTo>
                        <a:pt x="0" y="5"/>
                      </a:lnTo>
                      <a:cubicBezTo>
                        <a:pt x="0" y="2"/>
                        <a:pt x="3" y="0"/>
                        <a:pt x="6" y="0"/>
                      </a:cubicBezTo>
                      <a:cubicBezTo>
                        <a:pt x="8" y="0"/>
                        <a:pt x="11" y="2"/>
                        <a:pt x="11" y="5"/>
                      </a:cubicBezTo>
                      <a:lnTo>
                        <a:pt x="11" y="143"/>
                      </a:lnTo>
                      <a:cubicBezTo>
                        <a:pt x="11" y="146"/>
                        <a:pt x="8" y="148"/>
                        <a:pt x="6" y="148"/>
                      </a:cubicBezTo>
                      <a:close/>
                    </a:path>
                  </a:pathLst>
                </a:custGeom>
                <a:solidFill>
                  <a:srgbClr val="22222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sp>
            <p:nvSpPr>
              <p:cNvPr id="488" name="Google Shape;488;p42"/>
              <p:cNvSpPr/>
              <p:nvPr/>
            </p:nvSpPr>
            <p:spPr>
              <a:xfrm>
                <a:off x="6777038" y="3244851"/>
                <a:ext cx="6350" cy="87313"/>
              </a:xfrm>
              <a:custGeom>
                <a:rect b="b" l="l" r="r" t="t"/>
                <a:pathLst>
                  <a:path extrusionOk="0" h="148" w="10">
                    <a:moveTo>
                      <a:pt x="5" y="148"/>
                    </a:moveTo>
                    <a:cubicBezTo>
                      <a:pt x="2" y="148"/>
                      <a:pt x="0" y="146"/>
                      <a:pt x="0" y="143"/>
                    </a:cubicBezTo>
                    <a:lnTo>
                      <a:pt x="0" y="5"/>
                    </a:lnTo>
                    <a:cubicBezTo>
                      <a:pt x="0" y="2"/>
                      <a:pt x="2" y="0"/>
                      <a:pt x="5" y="0"/>
                    </a:cubicBezTo>
                    <a:cubicBezTo>
                      <a:pt x="8" y="0"/>
                      <a:pt x="10" y="2"/>
                      <a:pt x="10" y="5"/>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
            <p:nvSpPr>
              <p:cNvPr id="489" name="Google Shape;489;p42"/>
              <p:cNvSpPr/>
              <p:nvPr/>
            </p:nvSpPr>
            <p:spPr>
              <a:xfrm>
                <a:off x="6858000" y="3163888"/>
                <a:ext cx="6350" cy="87313"/>
              </a:xfrm>
              <a:custGeom>
                <a:rect b="b" l="l" r="r" t="t"/>
                <a:pathLst>
                  <a:path extrusionOk="0" h="148" w="10">
                    <a:moveTo>
                      <a:pt x="5" y="148"/>
                    </a:moveTo>
                    <a:cubicBezTo>
                      <a:pt x="2" y="148"/>
                      <a:pt x="0" y="146"/>
                      <a:pt x="0" y="143"/>
                    </a:cubicBezTo>
                    <a:lnTo>
                      <a:pt x="0" y="6"/>
                    </a:lnTo>
                    <a:cubicBezTo>
                      <a:pt x="0" y="3"/>
                      <a:pt x="2" y="0"/>
                      <a:pt x="5" y="0"/>
                    </a:cubicBezTo>
                    <a:cubicBezTo>
                      <a:pt x="8" y="0"/>
                      <a:pt x="10" y="3"/>
                      <a:pt x="10" y="6"/>
                    </a:cubicBezTo>
                    <a:lnTo>
                      <a:pt x="10" y="143"/>
                    </a:lnTo>
                    <a:cubicBezTo>
                      <a:pt x="10" y="146"/>
                      <a:pt x="8" y="148"/>
                      <a:pt x="5" y="148"/>
                    </a:cubicBezTo>
                    <a:close/>
                  </a:path>
                </a:pathLst>
              </a:custGeom>
              <a:solidFill>
                <a:schemeClr val="dk1"/>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grpSp>
      </p:grpSp>
      <p:sp>
        <p:nvSpPr>
          <p:cNvPr id="490" name="Google Shape;490;p42"/>
          <p:cNvSpPr/>
          <p:nvPr/>
        </p:nvSpPr>
        <p:spPr>
          <a:xfrm flipH="1">
            <a:off x="606529" y="558962"/>
            <a:ext cx="93799" cy="93799"/>
          </a:xfrm>
          <a:prstGeom prst="ellipse">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91" name="Google Shape;491;p42"/>
          <p:cNvSpPr/>
          <p:nvPr/>
        </p:nvSpPr>
        <p:spPr>
          <a:xfrm flipH="1">
            <a:off x="846542" y="558962"/>
            <a:ext cx="93799" cy="93799"/>
          </a:xfrm>
          <a:prstGeom prst="ellipse">
            <a:avLst/>
          </a:prstGeom>
          <a:solidFill>
            <a:schemeClr val="accent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92" name="Google Shape;492;p42"/>
          <p:cNvSpPr/>
          <p:nvPr/>
        </p:nvSpPr>
        <p:spPr>
          <a:xfrm flipH="1">
            <a:off x="1086555" y="558962"/>
            <a:ext cx="93799" cy="93799"/>
          </a:xfrm>
          <a:prstGeom prst="ellipse">
            <a:avLst/>
          </a:prstGeom>
          <a:solidFill>
            <a:schemeClr val="accent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493" name="Google Shape;493;p42"/>
          <p:cNvSpPr/>
          <p:nvPr/>
        </p:nvSpPr>
        <p:spPr>
          <a:xfrm>
            <a:off x="5727337" y="-124477"/>
            <a:ext cx="902826" cy="231741"/>
          </a:xfrm>
          <a:custGeom>
            <a:rect b="b" l="l" r="r" t="t"/>
            <a:pathLst>
              <a:path extrusionOk="0" h="130" w="504">
                <a:moveTo>
                  <a:pt x="333" y="130"/>
                </a:moveTo>
                <a:lnTo>
                  <a:pt x="252" y="43"/>
                </a:lnTo>
                <a:lnTo>
                  <a:pt x="172" y="130"/>
                </a:lnTo>
                <a:lnTo>
                  <a:pt x="91" y="43"/>
                </a:lnTo>
                <a:lnTo>
                  <a:pt x="21" y="118"/>
                </a:lnTo>
                <a:lnTo>
                  <a:pt x="0" y="98"/>
                </a:lnTo>
                <a:lnTo>
                  <a:pt x="91" y="0"/>
                </a:lnTo>
                <a:lnTo>
                  <a:pt x="172" y="86"/>
                </a:lnTo>
                <a:lnTo>
                  <a:pt x="252" y="0"/>
                </a:lnTo>
                <a:lnTo>
                  <a:pt x="333" y="86"/>
                </a:lnTo>
                <a:lnTo>
                  <a:pt x="413" y="0"/>
                </a:lnTo>
                <a:lnTo>
                  <a:pt x="504" y="98"/>
                </a:lnTo>
                <a:lnTo>
                  <a:pt x="483" y="118"/>
                </a:lnTo>
                <a:lnTo>
                  <a:pt x="413" y="43"/>
                </a:lnTo>
                <a:lnTo>
                  <a:pt x="333" y="130"/>
                </a:lnTo>
                <a:close/>
              </a:path>
            </a:pathLst>
          </a:custGeom>
          <a:solidFill>
            <a:schemeClr val="lt2"/>
          </a:solidFill>
          <a:ln cap="flat"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500"/>
                                        <p:tgtEl>
                                          <p:spTgt spid="4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3"/>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MAIN PAGE</a:t>
            </a:r>
            <a:endParaRPr/>
          </a:p>
        </p:txBody>
      </p:sp>
      <p:pic>
        <p:nvPicPr>
          <p:cNvPr id="499" name="Google Shape;499;p43"/>
          <p:cNvPicPr preferRelativeResize="0"/>
          <p:nvPr/>
        </p:nvPicPr>
        <p:blipFill>
          <a:blip r:embed="rId3">
            <a:alphaModFix/>
          </a:blip>
          <a:stretch>
            <a:fillRect/>
          </a:stretch>
        </p:blipFill>
        <p:spPr>
          <a:xfrm>
            <a:off x="1052450" y="1022325"/>
            <a:ext cx="7039075" cy="3618549"/>
          </a:xfrm>
          <a:prstGeom prst="rect">
            <a:avLst/>
          </a:prstGeom>
          <a:noFill/>
          <a:ln>
            <a:noFill/>
          </a:ln>
        </p:spPr>
      </p:pic>
      <p:sp>
        <p:nvSpPr>
          <p:cNvPr id="500" name="Google Shape;500;p43"/>
          <p:cNvSpPr/>
          <p:nvPr/>
        </p:nvSpPr>
        <p:spPr>
          <a:xfrm>
            <a:off x="1330275" y="1127300"/>
            <a:ext cx="500100" cy="108600"/>
          </a:xfrm>
          <a:prstGeom prst="lef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06" name="Google Shape;506;p44"/>
          <p:cNvPicPr preferRelativeResize="0"/>
          <p:nvPr/>
        </p:nvPicPr>
        <p:blipFill>
          <a:blip r:embed="rId3">
            <a:alphaModFix/>
          </a:blip>
          <a:stretch>
            <a:fillRect/>
          </a:stretch>
        </p:blipFill>
        <p:spPr>
          <a:xfrm>
            <a:off x="1018113" y="957075"/>
            <a:ext cx="7107773" cy="3679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5"/>
          <p:cNvSpPr txBox="1"/>
          <p:nvPr>
            <p:ph type="title"/>
          </p:nvPr>
        </p:nvSpPr>
        <p:spPr>
          <a:xfrm>
            <a:off x="723900" y="589879"/>
            <a:ext cx="7696200" cy="367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s"/>
              <a:t>INITIAL MENU</a:t>
            </a:r>
            <a:endParaRPr/>
          </a:p>
        </p:txBody>
      </p:sp>
      <p:pic>
        <p:nvPicPr>
          <p:cNvPr id="512" name="Google Shape;512;p45"/>
          <p:cNvPicPr preferRelativeResize="0"/>
          <p:nvPr/>
        </p:nvPicPr>
        <p:blipFill rotWithShape="1">
          <a:blip r:embed="rId3">
            <a:alphaModFix/>
          </a:blip>
          <a:srcRect b="53410" l="0" r="80614" t="0"/>
          <a:stretch/>
        </p:blipFill>
        <p:spPr>
          <a:xfrm>
            <a:off x="1018125" y="957075"/>
            <a:ext cx="1377826" cy="1714349"/>
          </a:xfrm>
          <a:prstGeom prst="rect">
            <a:avLst/>
          </a:prstGeom>
          <a:noFill/>
          <a:ln>
            <a:noFill/>
          </a:ln>
        </p:spPr>
      </p:pic>
      <p:sp>
        <p:nvSpPr>
          <p:cNvPr id="513" name="Google Shape;513;p45"/>
          <p:cNvSpPr/>
          <p:nvPr/>
        </p:nvSpPr>
        <p:spPr>
          <a:xfrm>
            <a:off x="2004475" y="1431775"/>
            <a:ext cx="641700" cy="65100"/>
          </a:xfrm>
          <a:prstGeom prst="lef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514" name="Google Shape;514;p45"/>
          <p:cNvPicPr preferRelativeResize="0"/>
          <p:nvPr/>
        </p:nvPicPr>
        <p:blipFill>
          <a:blip r:embed="rId4">
            <a:alphaModFix/>
          </a:blip>
          <a:stretch>
            <a:fillRect/>
          </a:stretch>
        </p:blipFill>
        <p:spPr>
          <a:xfrm>
            <a:off x="638950" y="1656224"/>
            <a:ext cx="7866106" cy="2167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Passion Fruit Recipes Workshop by Slidesgo">
      <a:dk1>
        <a:srgbClr val="000000"/>
      </a:dk1>
      <a:lt1>
        <a:srgbClr val="FFFFFF"/>
      </a:lt1>
      <a:dk2>
        <a:srgbClr val="44546A"/>
      </a:dk2>
      <a:lt2>
        <a:srgbClr val="BAA5FF"/>
      </a:lt2>
      <a:accent1>
        <a:srgbClr val="5339EA"/>
      </a:accent1>
      <a:accent2>
        <a:srgbClr val="DBFE87"/>
      </a:accent2>
      <a:accent3>
        <a:srgbClr val="E6A2D0"/>
      </a:accent3>
      <a:accent4>
        <a:srgbClr val="60C7B8"/>
      </a:accent4>
      <a:accent5>
        <a:srgbClr val="FFFFFF"/>
      </a:accent5>
      <a:accent6>
        <a:srgbClr val="FFFFFF"/>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